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7" r:id="rId1"/>
    <p:sldMasterId id="2147483710" r:id="rId2"/>
    <p:sldMasterId id="2147483720" r:id="rId3"/>
  </p:sldMasterIdLst>
  <p:notesMasterIdLst>
    <p:notesMasterId r:id="rId68"/>
  </p:notesMasterIdLst>
  <p:handoutMasterIdLst>
    <p:handoutMasterId r:id="rId69"/>
  </p:handoutMasterIdLst>
  <p:sldIdLst>
    <p:sldId id="256" r:id="rId4"/>
    <p:sldId id="257" r:id="rId5"/>
    <p:sldId id="258" r:id="rId6"/>
    <p:sldId id="259" r:id="rId7"/>
    <p:sldId id="310" r:id="rId8"/>
    <p:sldId id="290" r:id="rId9"/>
    <p:sldId id="291" r:id="rId10"/>
    <p:sldId id="292" r:id="rId11"/>
    <p:sldId id="293" r:id="rId12"/>
    <p:sldId id="294" r:id="rId13"/>
    <p:sldId id="295" r:id="rId14"/>
    <p:sldId id="296" r:id="rId15"/>
    <p:sldId id="297" r:id="rId16"/>
    <p:sldId id="324" r:id="rId17"/>
    <p:sldId id="299" r:id="rId18"/>
    <p:sldId id="300" r:id="rId19"/>
    <p:sldId id="301" r:id="rId20"/>
    <p:sldId id="302" r:id="rId21"/>
    <p:sldId id="311" r:id="rId22"/>
    <p:sldId id="261" r:id="rId23"/>
    <p:sldId id="262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74" r:id="rId34"/>
    <p:sldId id="275" r:id="rId35"/>
    <p:sldId id="276" r:id="rId36"/>
    <p:sldId id="277" r:id="rId37"/>
    <p:sldId id="313" r:id="rId38"/>
    <p:sldId id="287" r:id="rId39"/>
    <p:sldId id="314" r:id="rId40"/>
    <p:sldId id="264" r:id="rId41"/>
    <p:sldId id="263" r:id="rId42"/>
    <p:sldId id="288" r:id="rId43"/>
    <p:sldId id="315" r:id="rId44"/>
    <p:sldId id="289" r:id="rId45"/>
    <p:sldId id="265" r:id="rId46"/>
    <p:sldId id="316" r:id="rId47"/>
    <p:sldId id="266" r:id="rId48"/>
    <p:sldId id="267" r:id="rId49"/>
    <p:sldId id="317" r:id="rId50"/>
    <p:sldId id="269" r:id="rId51"/>
    <p:sldId id="270" r:id="rId52"/>
    <p:sldId id="318" r:id="rId53"/>
    <p:sldId id="319" r:id="rId54"/>
    <p:sldId id="271" r:id="rId55"/>
    <p:sldId id="320" r:id="rId56"/>
    <p:sldId id="273" r:id="rId57"/>
    <p:sldId id="272" r:id="rId58"/>
    <p:sldId id="304" r:id="rId59"/>
    <p:sldId id="305" r:id="rId60"/>
    <p:sldId id="306" r:id="rId61"/>
    <p:sldId id="307" r:id="rId62"/>
    <p:sldId id="308" r:id="rId63"/>
    <p:sldId id="309" r:id="rId64"/>
    <p:sldId id="322" r:id="rId65"/>
    <p:sldId id="323" r:id="rId66"/>
    <p:sldId id="321" r:id="rId67"/>
  </p:sldIdLst>
  <p:sldSz cx="9144000" cy="6858000" type="screen4x3"/>
  <p:notesSz cx="6858000" cy="91440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96">
          <p15:clr>
            <a:srgbClr val="A4A3A4"/>
          </p15:clr>
        </p15:guide>
        <p15:guide id="2" pos="151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78E74"/>
    <a:srgbClr val="3BBB99"/>
    <a:srgbClr val="116E8A"/>
    <a:srgbClr val="1D8DB0"/>
    <a:srgbClr val="147694"/>
    <a:srgbClr val="177E9D"/>
    <a:srgbClr val="00407A"/>
    <a:srgbClr val="86BC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56" autoAdjust="0"/>
  </p:normalViewPr>
  <p:slideViewPr>
    <p:cSldViewPr snapToObjects="1" showGuides="1">
      <p:cViewPr varScale="1">
        <p:scale>
          <a:sx n="108" d="100"/>
          <a:sy n="108" d="100"/>
        </p:scale>
        <p:origin x="1704" y="90"/>
      </p:cViewPr>
      <p:guideLst>
        <p:guide orient="horz" pos="2296"/>
        <p:guide pos="151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Objects="1" showGuides="1">
      <p:cViewPr varScale="1">
        <p:scale>
          <a:sx n="73" d="100"/>
          <a:sy n="73" d="100"/>
        </p:scale>
        <p:origin x="-2028" y="-9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slide" Target="slides/slide60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71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slide" Target="slides/slide63.xml"/><Relationship Id="rId74" Type="http://schemas.microsoft.com/office/2015/10/relationships/revisionInfo" Target="revisionInfo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61" Type="http://schemas.openxmlformats.org/officeDocument/2006/relationships/slide" Target="slides/slide58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handoutMaster" Target="handoutMasters/handoutMaster1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 sz="1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185198-F140-406E-8F04-DE9D809B9791}" type="datetimeFigureOut">
              <a:rPr lang="nl-BE" sz="1000" smtClean="0">
                <a:latin typeface="Arial" pitchFamily="34" charset="0"/>
                <a:cs typeface="Arial" pitchFamily="34" charset="0"/>
              </a:rPr>
              <a:pPr/>
              <a:t>17/05/2017</a:t>
            </a:fld>
            <a:endParaRPr lang="nl-BE" sz="100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 sz="100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024B3E-C6E9-4CB0-843C-3CD5676655AA}" type="slidenum">
              <a:rPr lang="nl-BE" sz="1000" smtClean="0"/>
              <a:pPr/>
              <a:t>‹nr.›</a:t>
            </a:fld>
            <a:endParaRPr lang="nl-BE" sz="1000"/>
          </a:p>
        </p:txBody>
      </p:sp>
    </p:spTree>
    <p:extLst>
      <p:ext uri="{BB962C8B-B14F-4D97-AF65-F5344CB8AC3E}">
        <p14:creationId xmlns:p14="http://schemas.microsoft.com/office/powerpoint/2010/main" val="39732198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>
                <a:latin typeface="Arial" pitchFamily="34" charset="0"/>
                <a:cs typeface="Arial" pitchFamily="34" charset="0"/>
              </a:defRPr>
            </a:lvl1pPr>
          </a:lstStyle>
          <a:p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>
                <a:latin typeface="Arial" pitchFamily="34" charset="0"/>
                <a:cs typeface="Arial" pitchFamily="34" charset="0"/>
              </a:defRPr>
            </a:lvl1pPr>
          </a:lstStyle>
          <a:p>
            <a:fld id="{7AF0A2F9-EF49-41B3-9E69-7CDBDC14786A}" type="datetimeFigureOut">
              <a:rPr lang="nl-BE" smtClean="0"/>
              <a:pPr/>
              <a:t>17/05/2017</a:t>
            </a:fld>
            <a:endParaRPr lang="nl-BE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540000" y="4320000"/>
            <a:ext cx="5760000" cy="41400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latin typeface="Arial" pitchFamily="34" charset="0"/>
                <a:cs typeface="Arial" pitchFamily="34" charset="0"/>
              </a:defRPr>
            </a:lvl1pPr>
          </a:lstStyle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latin typeface="Arial" pitchFamily="34" charset="0"/>
                <a:cs typeface="Arial" pitchFamily="34" charset="0"/>
              </a:defRPr>
            </a:lvl1pPr>
          </a:lstStyle>
          <a:p>
            <a:fld id="{17C257C2-8D60-4760-88CB-024AF3EEC641}" type="slidenum">
              <a:rPr lang="nl-BE" smtClean="0"/>
              <a:pPr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947577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C257C2-8D60-4760-88CB-024AF3EEC641}" type="slidenum">
              <a:rPr lang="nl-BE" smtClean="0"/>
              <a:pPr/>
              <a:t>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505367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hthoek 14"/>
          <p:cNvSpPr/>
          <p:nvPr userDrawn="1"/>
        </p:nvSpPr>
        <p:spPr bwMode="auto">
          <a:xfrm>
            <a:off x="0" y="648000"/>
            <a:ext cx="9144000" cy="6228000"/>
          </a:xfrm>
          <a:prstGeom prst="rect">
            <a:avLst/>
          </a:prstGeom>
          <a:gradFill flip="none" rotWithShape="1">
            <a:gsLst>
              <a:gs pos="0">
                <a:srgbClr val="3BBB99"/>
              </a:gs>
              <a:gs pos="100000">
                <a:srgbClr val="278E74"/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/>
          <a:lstStyle/>
          <a:p>
            <a:pPr>
              <a:spcBef>
                <a:spcPct val="20000"/>
              </a:spcBef>
              <a:defRPr/>
            </a:pPr>
            <a:endParaRPr lang="nl-NL">
              <a:ea typeface="Arial" pitchFamily="-109" charset="0"/>
              <a:cs typeface="Arial" pitchFamily="-109" charset="0"/>
            </a:endParaRPr>
          </a:p>
        </p:txBody>
      </p:sp>
      <p:sp>
        <p:nvSpPr>
          <p:cNvPr id="9" name="Titel 1"/>
          <p:cNvSpPr>
            <a:spLocks noGrp="1"/>
          </p:cNvSpPr>
          <p:nvPr>
            <p:ph type="ctrTitle" hasCustomPrompt="1"/>
          </p:nvPr>
        </p:nvSpPr>
        <p:spPr>
          <a:xfrm>
            <a:off x="3096000" y="2088000"/>
            <a:ext cx="5580000" cy="1800000"/>
          </a:xfrm>
        </p:spPr>
        <p:txBody>
          <a:bodyPr>
            <a:no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Klik en typ de titel van de presentatie</a:t>
            </a:r>
            <a:endParaRPr lang="nl-BE" dirty="0"/>
          </a:p>
        </p:txBody>
      </p:sp>
      <p:sp>
        <p:nvSpPr>
          <p:cNvPr id="10" name="Ondertitel 2"/>
          <p:cNvSpPr>
            <a:spLocks noGrp="1"/>
          </p:cNvSpPr>
          <p:nvPr>
            <p:ph type="subTitle" idx="1" hasCustomPrompt="1"/>
          </p:nvPr>
        </p:nvSpPr>
        <p:spPr>
          <a:xfrm>
            <a:off x="3096000" y="4193675"/>
            <a:ext cx="5580000" cy="10800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dirty="0"/>
              <a:t>Klik en typ de subtitel van de presentatie</a:t>
            </a:r>
            <a:endParaRPr lang="nl-BE" dirty="0"/>
          </a:p>
        </p:txBody>
      </p:sp>
      <p:pic>
        <p:nvPicPr>
          <p:cNvPr id="11" name="Afbeelding 10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8283600" y="5706000"/>
            <a:ext cx="428400" cy="720000"/>
          </a:xfrm>
          <a:prstGeom prst="rect">
            <a:avLst/>
          </a:prstGeom>
        </p:spPr>
      </p:pic>
      <p:pic>
        <p:nvPicPr>
          <p:cNvPr id="3" name="Afbeelding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360000"/>
            <a:ext cx="2014732" cy="719329"/>
          </a:xfrm>
          <a:prstGeom prst="rect">
            <a:avLst/>
          </a:prstGeom>
        </p:spPr>
      </p:pic>
      <p:pic>
        <p:nvPicPr>
          <p:cNvPr id="2" name="Afbeelding 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472" y="3018534"/>
            <a:ext cx="1871476" cy="1252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9249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hoek 12"/>
          <p:cNvSpPr/>
          <p:nvPr userDrawn="1"/>
        </p:nvSpPr>
        <p:spPr>
          <a:xfrm>
            <a:off x="0" y="648000"/>
            <a:ext cx="9144000" cy="6228000"/>
          </a:xfrm>
          <a:prstGeom prst="rect">
            <a:avLst/>
          </a:prstGeom>
          <a:gradFill flip="none" rotWithShape="1">
            <a:gsLst>
              <a:gs pos="100000">
                <a:srgbClr val="116E8A"/>
              </a:gs>
              <a:gs pos="100000">
                <a:srgbClr val="116E8A"/>
              </a:gs>
              <a:gs pos="100000">
                <a:srgbClr val="116E8A"/>
              </a:gs>
              <a:gs pos="100000">
                <a:srgbClr val="116E8A"/>
              </a:gs>
              <a:gs pos="100000">
                <a:srgbClr val="177E9D"/>
              </a:gs>
              <a:gs pos="100000">
                <a:srgbClr val="116E8A"/>
              </a:gs>
              <a:gs pos="100000">
                <a:schemeClr val="accent1">
                  <a:tint val="44500"/>
                  <a:satMod val="160000"/>
                </a:schemeClr>
              </a:gs>
              <a:gs pos="0">
                <a:srgbClr val="1D8DB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>
              <a:solidFill>
                <a:srgbClr val="FFFFFF"/>
              </a:solidFill>
            </a:endParaRPr>
          </a:p>
        </p:txBody>
      </p:sp>
      <p:sp>
        <p:nvSpPr>
          <p:cNvPr id="9" name="Titel 1"/>
          <p:cNvSpPr>
            <a:spLocks noGrp="1"/>
          </p:cNvSpPr>
          <p:nvPr>
            <p:ph type="ctrTitle" hasCustomPrompt="1"/>
          </p:nvPr>
        </p:nvSpPr>
        <p:spPr>
          <a:xfrm>
            <a:off x="3096000" y="2088000"/>
            <a:ext cx="5580000" cy="1800000"/>
          </a:xfrm>
        </p:spPr>
        <p:txBody>
          <a:bodyPr>
            <a:no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Klik en typ de titel van de presentatie</a:t>
            </a:r>
            <a:endParaRPr lang="nl-BE" dirty="0"/>
          </a:p>
        </p:txBody>
      </p:sp>
      <p:sp>
        <p:nvSpPr>
          <p:cNvPr id="10" name="Ondertitel 2"/>
          <p:cNvSpPr>
            <a:spLocks noGrp="1"/>
          </p:cNvSpPr>
          <p:nvPr>
            <p:ph type="subTitle" idx="1" hasCustomPrompt="1"/>
          </p:nvPr>
        </p:nvSpPr>
        <p:spPr>
          <a:xfrm>
            <a:off x="3096000" y="4193675"/>
            <a:ext cx="5580000" cy="10800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dirty="0"/>
              <a:t>Klik en typ de subtitel van de presentatie</a:t>
            </a:r>
            <a:endParaRPr lang="nl-BE" dirty="0"/>
          </a:p>
        </p:txBody>
      </p:sp>
      <p:pic>
        <p:nvPicPr>
          <p:cNvPr id="12" name="Afbeelding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00" y="1800000"/>
            <a:ext cx="1840048" cy="4294442"/>
          </a:xfrm>
          <a:prstGeom prst="rect">
            <a:avLst/>
          </a:prstGeom>
        </p:spPr>
      </p:pic>
      <p:pic>
        <p:nvPicPr>
          <p:cNvPr id="11" name="Afbeelding 10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8283600" y="5706000"/>
            <a:ext cx="428400" cy="720000"/>
          </a:xfrm>
          <a:prstGeom prst="rect">
            <a:avLst/>
          </a:prstGeom>
        </p:spPr>
      </p:pic>
      <p:pic>
        <p:nvPicPr>
          <p:cNvPr id="3" name="Afbeelding 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360000"/>
            <a:ext cx="2014732" cy="71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2349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dirty="0"/>
              <a:t>Klik en typ de titel</a:t>
            </a:r>
            <a:endParaRPr lang="nl-BE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17CBE-3279-46D3-B237-197EE398269A}" type="datetime1">
              <a:rPr lang="nl-BE" smtClean="0"/>
              <a:t>17/05/2017</a:t>
            </a:fld>
            <a:endParaRPr lang="nl-BE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‹nr.›</a:t>
            </a:fld>
            <a:endParaRPr lang="nl-BE" dirty="0"/>
          </a:p>
        </p:txBody>
      </p:sp>
      <p:sp>
        <p:nvSpPr>
          <p:cNvPr id="6" name="Tijdelijke aanduiding voor tekst 2"/>
          <p:cNvSpPr>
            <a:spLocks noGrp="1"/>
          </p:cNvSpPr>
          <p:nvPr>
            <p:ph idx="1" hasCustomPrompt="1"/>
          </p:nvPr>
        </p:nvSpPr>
        <p:spPr>
          <a:xfrm>
            <a:off x="540000" y="1349999"/>
            <a:ext cx="8334000" cy="4428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/>
            </a:lvl1pPr>
          </a:lstStyle>
          <a:p>
            <a:pPr lvl="0"/>
            <a:r>
              <a:rPr lang="nl-NL" dirty="0"/>
              <a:t>Klik en typ de tekst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1159174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hoek 12"/>
          <p:cNvSpPr/>
          <p:nvPr userDrawn="1"/>
        </p:nvSpPr>
        <p:spPr>
          <a:xfrm>
            <a:off x="0" y="0"/>
            <a:ext cx="9144000" cy="6372000"/>
          </a:xfrm>
          <a:prstGeom prst="rect">
            <a:avLst/>
          </a:prstGeom>
          <a:gradFill flip="none" rotWithShape="1">
            <a:gsLst>
              <a:gs pos="100000">
                <a:srgbClr val="116E8A"/>
              </a:gs>
              <a:gs pos="100000">
                <a:srgbClr val="116E8A"/>
              </a:gs>
              <a:gs pos="100000">
                <a:srgbClr val="116E8A"/>
              </a:gs>
              <a:gs pos="100000">
                <a:srgbClr val="116E8A"/>
              </a:gs>
              <a:gs pos="100000">
                <a:srgbClr val="177E9D"/>
              </a:gs>
              <a:gs pos="100000">
                <a:srgbClr val="116E8A"/>
              </a:gs>
              <a:gs pos="100000">
                <a:schemeClr val="accent1">
                  <a:tint val="44500"/>
                  <a:satMod val="160000"/>
                </a:schemeClr>
              </a:gs>
              <a:gs pos="0">
                <a:srgbClr val="1D8DB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>
              <a:solidFill>
                <a:srgbClr val="FFFFFF"/>
              </a:solidFill>
            </a:endParaRPr>
          </a:p>
        </p:txBody>
      </p:sp>
      <p:sp>
        <p:nvSpPr>
          <p:cNvPr id="9" name="Titel 1"/>
          <p:cNvSpPr>
            <a:spLocks noGrp="1"/>
          </p:cNvSpPr>
          <p:nvPr>
            <p:ph type="ctrTitle" hasCustomPrompt="1"/>
          </p:nvPr>
        </p:nvSpPr>
        <p:spPr>
          <a:xfrm>
            <a:off x="3780000" y="2304000"/>
            <a:ext cx="5094000" cy="1800200"/>
          </a:xfrm>
        </p:spPr>
        <p:txBody>
          <a:bodyPr>
            <a:no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Klik en typ de titel van de sectie</a:t>
            </a:r>
            <a:endParaRPr lang="nl-BE" dirty="0"/>
          </a:p>
        </p:txBody>
      </p:sp>
      <p:sp>
        <p:nvSpPr>
          <p:cNvPr id="10" name="Ondertitel 2"/>
          <p:cNvSpPr>
            <a:spLocks noGrp="1"/>
          </p:cNvSpPr>
          <p:nvPr>
            <p:ph type="subTitle" idx="1" hasCustomPrompt="1"/>
          </p:nvPr>
        </p:nvSpPr>
        <p:spPr>
          <a:xfrm>
            <a:off x="3780000" y="4419108"/>
            <a:ext cx="5094000" cy="1080000"/>
          </a:xfrm>
        </p:spPr>
        <p:txBody>
          <a:bodyPr anchor="t" anchorCtr="0"/>
          <a:lstStyle>
            <a:lvl1pPr marL="0" indent="0" algn="l">
              <a:spcBef>
                <a:spcPts val="0"/>
              </a:spcBef>
              <a:buNone/>
              <a:defRPr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dirty="0"/>
              <a:t>Klik en typ de subtitel van de sectie</a:t>
            </a:r>
            <a:endParaRPr lang="nl-BE" dirty="0"/>
          </a:p>
        </p:txBody>
      </p:sp>
      <p:pic>
        <p:nvPicPr>
          <p:cNvPr id="17" name="Afbeelding 1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000" y="6048000"/>
            <a:ext cx="1512458" cy="540000"/>
          </a:xfrm>
          <a:prstGeom prst="rect">
            <a:avLst/>
          </a:prstGeom>
        </p:spPr>
      </p:pic>
      <p:pic>
        <p:nvPicPr>
          <p:cNvPr id="4" name="Afbeelding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50000"/>
            <a:ext cx="3300991" cy="3209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0631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dirty="0"/>
              <a:t>Klik en typ de titel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 hasCustomPrompt="1"/>
          </p:nvPr>
        </p:nvSpPr>
        <p:spPr>
          <a:xfrm>
            <a:off x="540000" y="1350000"/>
            <a:ext cx="4038600" cy="4428000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600"/>
            </a:lvl4pPr>
            <a:lvl5pPr marL="1435100" indent="-228600">
              <a:buFont typeface="Arial" pitchFamily="34" charset="0"/>
              <a:buChar char="-"/>
              <a:defRPr sz="1600">
                <a:solidFill>
                  <a:srgbClr val="00407A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dirty="0"/>
              <a:t>Klik en typ de tekst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 hasCustomPrompt="1"/>
          </p:nvPr>
        </p:nvSpPr>
        <p:spPr>
          <a:xfrm>
            <a:off x="4835400" y="1350000"/>
            <a:ext cx="4038600" cy="4428000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 marL="1435100" indent="-228600">
              <a:buFont typeface="Arial" pitchFamily="34" charset="0"/>
              <a:buChar char="-"/>
              <a:defRPr sz="1600">
                <a:solidFill>
                  <a:srgbClr val="00407A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dirty="0"/>
              <a:t>Klik en typ de tekst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74B6B-91E9-475A-814A-7EE54DACACE8}" type="datetime1">
              <a:rPr lang="nl-BE" smtClean="0"/>
              <a:t>17/05/2017</a:t>
            </a:fld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492037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dirty="0"/>
              <a:t>Klik en typ de titel</a:t>
            </a:r>
            <a:endParaRPr lang="nl-BE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 hasCustomPrompt="1"/>
          </p:nvPr>
        </p:nvSpPr>
        <p:spPr>
          <a:xfrm>
            <a:off x="540000" y="1350000"/>
            <a:ext cx="4040188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00407A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dirty="0"/>
              <a:t>Klik en typ de tekst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 hasCustomPrompt="1"/>
          </p:nvPr>
        </p:nvSpPr>
        <p:spPr>
          <a:xfrm>
            <a:off x="540000" y="1991922"/>
            <a:ext cx="4040188" cy="3798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600"/>
            </a:lvl4pPr>
            <a:lvl5pPr marL="1435100" indent="-180000">
              <a:buFont typeface="Arial" pitchFamily="34" charset="0"/>
              <a:buChar char="-"/>
              <a:defRPr sz="1600">
                <a:solidFill>
                  <a:srgbClr val="00407A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 dirty="0"/>
              <a:t>Klik en typ de tekst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 hasCustomPrompt="1"/>
          </p:nvPr>
        </p:nvSpPr>
        <p:spPr>
          <a:xfrm>
            <a:off x="4824000" y="1350000"/>
            <a:ext cx="403920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dirty="0"/>
              <a:t>Klik en typ de tekst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 hasCustomPrompt="1"/>
          </p:nvPr>
        </p:nvSpPr>
        <p:spPr>
          <a:xfrm>
            <a:off x="4824000" y="1991922"/>
            <a:ext cx="4039200" cy="3798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600"/>
            </a:lvl4pPr>
            <a:lvl5pPr marL="1584325" indent="-285750">
              <a:buFont typeface="Arial" pitchFamily="34" charset="0"/>
              <a:buChar char="-"/>
              <a:defRPr lang="nl-BE" sz="1600" kern="1200" dirty="0">
                <a:solidFill>
                  <a:srgbClr val="00407A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 dirty="0"/>
              <a:t>Klik en typ de tekst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088F2-A009-4AAD-B871-3809A486ABAC}" type="datetime1">
              <a:rPr lang="nl-BE" smtClean="0"/>
              <a:t>17/05/2017</a:t>
            </a:fld>
            <a:endParaRPr lang="nl-BE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‹nr.›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7486818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dirty="0"/>
              <a:t>Klik en typ de titel</a:t>
            </a:r>
            <a:endParaRPr lang="nl-BE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502FD-3F31-4209-8ACC-39E041EA881E}" type="datetime1">
              <a:rPr lang="nl-BE" smtClean="0"/>
              <a:t>17/05/2017</a:t>
            </a:fld>
            <a:endParaRPr lang="nl-BE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0021053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645F6-19E4-4BA5-9B9B-DDAEA6817443}" type="datetime1">
              <a:rPr lang="nl-BE" smtClean="0"/>
              <a:t>17/05/2017</a:t>
            </a:fld>
            <a:endParaRPr lang="nl-BE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745859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40000" y="540000"/>
            <a:ext cx="3008313" cy="895100"/>
          </a:xfrm>
        </p:spPr>
        <p:txBody>
          <a:bodyPr anchor="t" anchorCtr="0"/>
          <a:lstStyle>
            <a:lvl1pPr algn="l">
              <a:defRPr sz="2000" b="1"/>
            </a:lvl1pPr>
          </a:lstStyle>
          <a:p>
            <a:r>
              <a:rPr lang="nl-NL" dirty="0"/>
              <a:t>Klik en typ de titel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3761909" y="540000"/>
            <a:ext cx="5105139" cy="5256000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600"/>
            </a:lvl4pPr>
            <a:lvl5pPr marL="1435100" indent="-228600">
              <a:buFont typeface="Arial" pitchFamily="34" charset="0"/>
              <a:buChar char="-"/>
              <a:tabLst/>
              <a:defRPr sz="1600">
                <a:solidFill>
                  <a:srgbClr val="00407A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 dirty="0"/>
              <a:t>Klik en typ de tekst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 hasCustomPrompt="1"/>
          </p:nvPr>
        </p:nvSpPr>
        <p:spPr>
          <a:xfrm>
            <a:off x="539552" y="1435101"/>
            <a:ext cx="3008313" cy="4356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dirty="0"/>
              <a:t>Klik en typ de tekst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D8BA3E-9FA7-46CD-B72A-B8C04CAAA19D}" type="datetime1">
              <a:rPr lang="nl-BE" smtClean="0"/>
              <a:t>17/05/2017</a:t>
            </a:fld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9093813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40000" y="4788000"/>
            <a:ext cx="8334000" cy="540000"/>
          </a:xfrm>
        </p:spPr>
        <p:txBody>
          <a:bodyPr anchor="t" anchorCtr="0">
            <a:noAutofit/>
          </a:bodyPr>
          <a:lstStyle>
            <a:lvl1pPr algn="l">
              <a:defRPr sz="2000" b="1"/>
            </a:lvl1pPr>
          </a:lstStyle>
          <a:p>
            <a:r>
              <a:rPr lang="nl-NL" dirty="0"/>
              <a:t>Klik en typ de tekst</a:t>
            </a:r>
            <a:endParaRPr lang="nl-BE" dirty="0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540000" y="540000"/>
            <a:ext cx="83340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nl-BE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 hasCustomPrompt="1"/>
          </p:nvPr>
        </p:nvSpPr>
        <p:spPr>
          <a:xfrm>
            <a:off x="540000" y="5445224"/>
            <a:ext cx="8334000" cy="360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dirty="0"/>
              <a:t>Klik en typ de tekst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>
          <a:xfrm>
            <a:off x="540000" y="6048000"/>
            <a:ext cx="936000" cy="288000"/>
          </a:xfrm>
        </p:spPr>
        <p:txBody>
          <a:bodyPr/>
          <a:lstStyle/>
          <a:p>
            <a:fld id="{845C0541-54F2-49DE-BCC3-E4E003DD7BFA}" type="datetime1">
              <a:rPr lang="nl-BE" smtClean="0"/>
              <a:t>17/05/2017</a:t>
            </a:fld>
            <a:endParaRPr lang="nl-BE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‹nr.›</a:t>
            </a:fld>
            <a:endParaRPr lang="nl-BE" dirty="0"/>
          </a:p>
        </p:txBody>
      </p:sp>
      <p:sp>
        <p:nvSpPr>
          <p:cNvPr id="8" name="Tijdelijke aanduiding voor voettekst 3"/>
          <p:cNvSpPr>
            <a:spLocks noGrp="1"/>
          </p:cNvSpPr>
          <p:nvPr>
            <p:ph type="ftr" sz="quarter" idx="11"/>
          </p:nvPr>
        </p:nvSpPr>
        <p:spPr>
          <a:xfrm>
            <a:off x="1566000" y="6048000"/>
            <a:ext cx="1980000" cy="288000"/>
          </a:xfrm>
        </p:spPr>
        <p:txBody>
          <a:bodyPr/>
          <a:lstStyle/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48775587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hoek 12"/>
          <p:cNvSpPr/>
          <p:nvPr userDrawn="1"/>
        </p:nvSpPr>
        <p:spPr>
          <a:xfrm>
            <a:off x="0" y="648000"/>
            <a:ext cx="9144000" cy="6228000"/>
          </a:xfrm>
          <a:prstGeom prst="rect">
            <a:avLst/>
          </a:prstGeom>
          <a:gradFill flip="none" rotWithShape="1">
            <a:gsLst>
              <a:gs pos="100000">
                <a:srgbClr val="116E8A"/>
              </a:gs>
              <a:gs pos="100000">
                <a:srgbClr val="116E8A"/>
              </a:gs>
              <a:gs pos="100000">
                <a:srgbClr val="116E8A"/>
              </a:gs>
              <a:gs pos="100000">
                <a:srgbClr val="116E8A"/>
              </a:gs>
              <a:gs pos="100000">
                <a:srgbClr val="177E9D"/>
              </a:gs>
              <a:gs pos="100000">
                <a:srgbClr val="116E8A"/>
              </a:gs>
              <a:gs pos="100000">
                <a:schemeClr val="accent1">
                  <a:tint val="44500"/>
                  <a:satMod val="160000"/>
                </a:schemeClr>
              </a:gs>
              <a:gs pos="0">
                <a:srgbClr val="1D8DB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>
              <a:solidFill>
                <a:srgbClr val="FFFFFF"/>
              </a:solidFill>
            </a:endParaRPr>
          </a:p>
        </p:txBody>
      </p:sp>
      <p:sp>
        <p:nvSpPr>
          <p:cNvPr id="9" name="Titel 1"/>
          <p:cNvSpPr>
            <a:spLocks noGrp="1"/>
          </p:cNvSpPr>
          <p:nvPr>
            <p:ph type="ctrTitle" hasCustomPrompt="1"/>
          </p:nvPr>
        </p:nvSpPr>
        <p:spPr>
          <a:xfrm>
            <a:off x="3096000" y="2088000"/>
            <a:ext cx="5580000" cy="1800000"/>
          </a:xfrm>
        </p:spPr>
        <p:txBody>
          <a:bodyPr>
            <a:no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Klik en typ de titel van de presentatie</a:t>
            </a:r>
            <a:endParaRPr lang="nl-BE" dirty="0"/>
          </a:p>
        </p:txBody>
      </p:sp>
      <p:sp>
        <p:nvSpPr>
          <p:cNvPr id="10" name="Ondertitel 2"/>
          <p:cNvSpPr>
            <a:spLocks noGrp="1"/>
          </p:cNvSpPr>
          <p:nvPr>
            <p:ph type="subTitle" idx="1" hasCustomPrompt="1"/>
          </p:nvPr>
        </p:nvSpPr>
        <p:spPr>
          <a:xfrm>
            <a:off x="3096000" y="4193675"/>
            <a:ext cx="5580000" cy="10800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dirty="0"/>
              <a:t>Klik en typ de subtitel van de presentatie</a:t>
            </a:r>
            <a:endParaRPr lang="nl-BE" dirty="0"/>
          </a:p>
        </p:txBody>
      </p:sp>
      <p:pic>
        <p:nvPicPr>
          <p:cNvPr id="12" name="Afbeelding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00" y="1800000"/>
            <a:ext cx="1840048" cy="4294442"/>
          </a:xfrm>
          <a:prstGeom prst="rect">
            <a:avLst/>
          </a:prstGeom>
        </p:spPr>
      </p:pic>
      <p:pic>
        <p:nvPicPr>
          <p:cNvPr id="11" name="Afbeelding 10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8283600" y="5706000"/>
            <a:ext cx="428400" cy="720000"/>
          </a:xfrm>
          <a:prstGeom prst="rect">
            <a:avLst/>
          </a:prstGeom>
        </p:spPr>
      </p:pic>
      <p:pic>
        <p:nvPicPr>
          <p:cNvPr id="3" name="Afbeelding 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360000"/>
            <a:ext cx="2014732" cy="71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1440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dirty="0"/>
              <a:t>Klik en typ de titel</a:t>
            </a:r>
            <a:endParaRPr lang="nl-BE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0F184-5830-45CA-AC4E-6689FB7F7F1B}" type="datetime1">
              <a:rPr lang="nl-BE" smtClean="0"/>
              <a:t>17/05/2017</a:t>
            </a:fld>
            <a:endParaRPr lang="nl-BE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‹nr.›</a:t>
            </a:fld>
            <a:endParaRPr lang="nl-BE" dirty="0"/>
          </a:p>
        </p:txBody>
      </p:sp>
      <p:sp>
        <p:nvSpPr>
          <p:cNvPr id="6" name="Tijdelijke aanduiding voor tekst 2"/>
          <p:cNvSpPr>
            <a:spLocks noGrp="1"/>
          </p:cNvSpPr>
          <p:nvPr>
            <p:ph idx="1" hasCustomPrompt="1"/>
          </p:nvPr>
        </p:nvSpPr>
        <p:spPr>
          <a:xfrm>
            <a:off x="540000" y="1349999"/>
            <a:ext cx="8334000" cy="4428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/>
            </a:lvl1pPr>
          </a:lstStyle>
          <a:p>
            <a:pPr lvl="0"/>
            <a:r>
              <a:rPr lang="nl-NL" dirty="0"/>
              <a:t>Klik en typ de tekst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41690034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dirty="0"/>
              <a:t>Klik en typ de titel</a:t>
            </a:r>
            <a:endParaRPr lang="nl-BE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F8ED1-FC22-4543-B8F4-90B000E32765}" type="datetime1">
              <a:rPr lang="nl-BE" smtClean="0"/>
              <a:t>17/05/2017</a:t>
            </a:fld>
            <a:endParaRPr lang="nl-BE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‹nr.›</a:t>
            </a:fld>
            <a:endParaRPr lang="nl-BE" dirty="0"/>
          </a:p>
        </p:txBody>
      </p:sp>
      <p:sp>
        <p:nvSpPr>
          <p:cNvPr id="6" name="Tijdelijke aanduiding voor tekst 2"/>
          <p:cNvSpPr>
            <a:spLocks noGrp="1"/>
          </p:cNvSpPr>
          <p:nvPr>
            <p:ph idx="1" hasCustomPrompt="1"/>
          </p:nvPr>
        </p:nvSpPr>
        <p:spPr>
          <a:xfrm>
            <a:off x="540000" y="1349999"/>
            <a:ext cx="8334000" cy="4428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/>
            </a:lvl1pPr>
          </a:lstStyle>
          <a:p>
            <a:pPr lvl="0"/>
            <a:r>
              <a:rPr lang="nl-NL" dirty="0"/>
              <a:t>Klik en typ de tekst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60576236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hoek 12"/>
          <p:cNvSpPr/>
          <p:nvPr userDrawn="1"/>
        </p:nvSpPr>
        <p:spPr>
          <a:xfrm>
            <a:off x="0" y="0"/>
            <a:ext cx="9144000" cy="6372000"/>
          </a:xfrm>
          <a:prstGeom prst="rect">
            <a:avLst/>
          </a:prstGeom>
          <a:gradFill flip="none" rotWithShape="1">
            <a:gsLst>
              <a:gs pos="100000">
                <a:srgbClr val="116E8A"/>
              </a:gs>
              <a:gs pos="100000">
                <a:srgbClr val="116E8A"/>
              </a:gs>
              <a:gs pos="100000">
                <a:srgbClr val="116E8A"/>
              </a:gs>
              <a:gs pos="100000">
                <a:srgbClr val="116E8A"/>
              </a:gs>
              <a:gs pos="100000">
                <a:srgbClr val="177E9D"/>
              </a:gs>
              <a:gs pos="100000">
                <a:srgbClr val="116E8A"/>
              </a:gs>
              <a:gs pos="100000">
                <a:schemeClr val="accent1">
                  <a:tint val="44500"/>
                  <a:satMod val="160000"/>
                </a:schemeClr>
              </a:gs>
              <a:gs pos="0">
                <a:srgbClr val="1D8DB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>
              <a:solidFill>
                <a:srgbClr val="FFFFFF"/>
              </a:solidFill>
            </a:endParaRPr>
          </a:p>
        </p:txBody>
      </p:sp>
      <p:sp>
        <p:nvSpPr>
          <p:cNvPr id="9" name="Titel 1"/>
          <p:cNvSpPr>
            <a:spLocks noGrp="1"/>
          </p:cNvSpPr>
          <p:nvPr>
            <p:ph type="ctrTitle" hasCustomPrompt="1"/>
          </p:nvPr>
        </p:nvSpPr>
        <p:spPr>
          <a:xfrm>
            <a:off x="3780000" y="2304000"/>
            <a:ext cx="5094000" cy="1800200"/>
          </a:xfrm>
        </p:spPr>
        <p:txBody>
          <a:bodyPr>
            <a:no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Klik en typ de titel van de sectie</a:t>
            </a:r>
            <a:endParaRPr lang="nl-BE" dirty="0"/>
          </a:p>
        </p:txBody>
      </p:sp>
      <p:sp>
        <p:nvSpPr>
          <p:cNvPr id="10" name="Ondertitel 2"/>
          <p:cNvSpPr>
            <a:spLocks noGrp="1"/>
          </p:cNvSpPr>
          <p:nvPr>
            <p:ph type="subTitle" idx="1" hasCustomPrompt="1"/>
          </p:nvPr>
        </p:nvSpPr>
        <p:spPr>
          <a:xfrm>
            <a:off x="3780000" y="4419108"/>
            <a:ext cx="5094000" cy="1080000"/>
          </a:xfrm>
        </p:spPr>
        <p:txBody>
          <a:bodyPr anchor="t" anchorCtr="0"/>
          <a:lstStyle>
            <a:lvl1pPr marL="0" indent="0" algn="l">
              <a:spcBef>
                <a:spcPts val="0"/>
              </a:spcBef>
              <a:buNone/>
              <a:defRPr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dirty="0"/>
              <a:t>Klik en typ de subtitel van de sectie</a:t>
            </a:r>
            <a:endParaRPr lang="nl-BE" dirty="0"/>
          </a:p>
        </p:txBody>
      </p:sp>
      <p:pic>
        <p:nvPicPr>
          <p:cNvPr id="17" name="Afbeelding 1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000" y="6048000"/>
            <a:ext cx="1512458" cy="540000"/>
          </a:xfrm>
          <a:prstGeom prst="rect">
            <a:avLst/>
          </a:prstGeom>
        </p:spPr>
      </p:pic>
      <p:pic>
        <p:nvPicPr>
          <p:cNvPr id="4" name="Afbeelding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50000"/>
            <a:ext cx="3300991" cy="3209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06311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dirty="0"/>
              <a:t>Klik en typ de titel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 hasCustomPrompt="1"/>
          </p:nvPr>
        </p:nvSpPr>
        <p:spPr>
          <a:xfrm>
            <a:off x="540000" y="1350000"/>
            <a:ext cx="4038600" cy="4428000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600"/>
            </a:lvl4pPr>
            <a:lvl5pPr marL="1435100" indent="-228600">
              <a:buFont typeface="Arial" pitchFamily="34" charset="0"/>
              <a:buChar char="-"/>
              <a:defRPr sz="1600">
                <a:solidFill>
                  <a:srgbClr val="00407A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dirty="0"/>
              <a:t>Klik en typ de tekst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 hasCustomPrompt="1"/>
          </p:nvPr>
        </p:nvSpPr>
        <p:spPr>
          <a:xfrm>
            <a:off x="4835400" y="1350000"/>
            <a:ext cx="4038600" cy="4428000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 marL="1435100" indent="-228600">
              <a:buFont typeface="Arial" pitchFamily="34" charset="0"/>
              <a:buChar char="-"/>
              <a:defRPr sz="1600">
                <a:solidFill>
                  <a:srgbClr val="00407A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dirty="0"/>
              <a:t>Klik en typ de tekst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CE437F-11E8-49B1-940C-1B4E67CF43FB}" type="datetime1">
              <a:rPr lang="nl-BE" smtClean="0"/>
              <a:t>17/05/2017</a:t>
            </a:fld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6871019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dirty="0"/>
              <a:t>Klik en typ de titel</a:t>
            </a:r>
            <a:endParaRPr lang="nl-BE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 hasCustomPrompt="1"/>
          </p:nvPr>
        </p:nvSpPr>
        <p:spPr>
          <a:xfrm>
            <a:off x="540000" y="1350000"/>
            <a:ext cx="4040188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00407A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dirty="0"/>
              <a:t>Klik en typ de tekst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 hasCustomPrompt="1"/>
          </p:nvPr>
        </p:nvSpPr>
        <p:spPr>
          <a:xfrm>
            <a:off x="540000" y="1991922"/>
            <a:ext cx="4040188" cy="3798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600"/>
            </a:lvl4pPr>
            <a:lvl5pPr marL="1435100" indent="-180000">
              <a:buFont typeface="Arial" pitchFamily="34" charset="0"/>
              <a:buChar char="-"/>
              <a:defRPr sz="1600">
                <a:solidFill>
                  <a:srgbClr val="00407A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 dirty="0"/>
              <a:t>Klik en typ de tekst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 hasCustomPrompt="1"/>
          </p:nvPr>
        </p:nvSpPr>
        <p:spPr>
          <a:xfrm>
            <a:off x="4824000" y="1350000"/>
            <a:ext cx="403920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dirty="0"/>
              <a:t>Klik en typ de tekst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 hasCustomPrompt="1"/>
          </p:nvPr>
        </p:nvSpPr>
        <p:spPr>
          <a:xfrm>
            <a:off x="4824000" y="1991922"/>
            <a:ext cx="4039200" cy="3798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600"/>
            </a:lvl4pPr>
            <a:lvl5pPr marL="1584325" indent="-285750">
              <a:buFont typeface="Arial" pitchFamily="34" charset="0"/>
              <a:buChar char="-"/>
              <a:defRPr lang="nl-BE" sz="1600" kern="1200" dirty="0">
                <a:solidFill>
                  <a:srgbClr val="00407A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 dirty="0"/>
              <a:t>Klik en typ de tekst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B146DA-9542-44F5-8863-B5B1A090BA9B}" type="datetime1">
              <a:rPr lang="nl-BE" smtClean="0"/>
              <a:t>17/05/2017</a:t>
            </a:fld>
            <a:endParaRPr lang="nl-BE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‹nr.›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71668132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dirty="0"/>
              <a:t>Klik en typ de titel</a:t>
            </a:r>
            <a:endParaRPr lang="nl-BE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F9613-B8BE-49FD-99DD-14A162E05E59}" type="datetime1">
              <a:rPr lang="nl-BE" smtClean="0"/>
              <a:t>17/05/2017</a:t>
            </a:fld>
            <a:endParaRPr lang="nl-BE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91372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9BD41-4EA4-4C78-9AC7-242F7753D397}" type="datetime1">
              <a:rPr lang="nl-BE" smtClean="0"/>
              <a:t>17/05/2017</a:t>
            </a:fld>
            <a:endParaRPr lang="nl-BE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1907669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40000" y="540000"/>
            <a:ext cx="3008313" cy="895100"/>
          </a:xfrm>
        </p:spPr>
        <p:txBody>
          <a:bodyPr anchor="t" anchorCtr="0"/>
          <a:lstStyle>
            <a:lvl1pPr algn="l">
              <a:defRPr sz="2000" b="1"/>
            </a:lvl1pPr>
          </a:lstStyle>
          <a:p>
            <a:r>
              <a:rPr lang="nl-NL" dirty="0"/>
              <a:t>Klik en typ de titel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3761909" y="540000"/>
            <a:ext cx="5105139" cy="5256000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600"/>
            </a:lvl4pPr>
            <a:lvl5pPr marL="1435100" indent="-228600">
              <a:buFont typeface="Arial" pitchFamily="34" charset="0"/>
              <a:buChar char="-"/>
              <a:tabLst/>
              <a:defRPr sz="1600">
                <a:solidFill>
                  <a:srgbClr val="00407A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 dirty="0"/>
              <a:t>Klik en typ de tekst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 hasCustomPrompt="1"/>
          </p:nvPr>
        </p:nvSpPr>
        <p:spPr>
          <a:xfrm>
            <a:off x="539552" y="1435101"/>
            <a:ext cx="3008313" cy="4356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dirty="0"/>
              <a:t>Klik en typ de tekst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E312D-E397-4DFB-9AE9-B8CCB823FD24}" type="datetime1">
              <a:rPr lang="nl-BE" smtClean="0"/>
              <a:t>17/05/2017</a:t>
            </a:fld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3142891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40000" y="4788000"/>
            <a:ext cx="8334000" cy="540000"/>
          </a:xfrm>
        </p:spPr>
        <p:txBody>
          <a:bodyPr anchor="t" anchorCtr="0">
            <a:noAutofit/>
          </a:bodyPr>
          <a:lstStyle>
            <a:lvl1pPr algn="l">
              <a:defRPr sz="2000" b="1"/>
            </a:lvl1pPr>
          </a:lstStyle>
          <a:p>
            <a:r>
              <a:rPr lang="nl-NL" dirty="0"/>
              <a:t>Klik en typ de tekst</a:t>
            </a:r>
            <a:endParaRPr lang="nl-BE" dirty="0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540000" y="540000"/>
            <a:ext cx="83340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BE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 hasCustomPrompt="1"/>
          </p:nvPr>
        </p:nvSpPr>
        <p:spPr>
          <a:xfrm>
            <a:off x="540000" y="5445224"/>
            <a:ext cx="8334000" cy="360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dirty="0"/>
              <a:t>Klik en typ de tekst</a:t>
            </a:r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‹nr.›</a:t>
            </a:fld>
            <a:endParaRPr lang="nl-BE" dirty="0"/>
          </a:p>
        </p:txBody>
      </p:sp>
      <p:sp>
        <p:nvSpPr>
          <p:cNvPr id="8" name="Tijdelijke aanduiding voor voettekst 3"/>
          <p:cNvSpPr>
            <a:spLocks noGrp="1"/>
          </p:cNvSpPr>
          <p:nvPr>
            <p:ph type="ftr" sz="quarter" idx="11"/>
          </p:nvPr>
        </p:nvSpPr>
        <p:spPr>
          <a:xfrm>
            <a:off x="1566000" y="6048000"/>
            <a:ext cx="1980000" cy="288000"/>
          </a:xfrm>
        </p:spPr>
        <p:txBody>
          <a:bodyPr/>
          <a:lstStyle/>
          <a:p>
            <a:endParaRPr lang="nl-BE" dirty="0"/>
          </a:p>
        </p:txBody>
      </p:sp>
      <p:sp>
        <p:nvSpPr>
          <p:cNvPr id="9" name="Tijdelijke aanduiding voor datum 4"/>
          <p:cNvSpPr>
            <a:spLocks noGrp="1"/>
          </p:cNvSpPr>
          <p:nvPr>
            <p:ph type="dt" sz="half" idx="10"/>
          </p:nvPr>
        </p:nvSpPr>
        <p:spPr>
          <a:xfrm>
            <a:off x="540000" y="6048000"/>
            <a:ext cx="936000" cy="288000"/>
          </a:xfrm>
        </p:spPr>
        <p:txBody>
          <a:bodyPr/>
          <a:lstStyle/>
          <a:p>
            <a:fld id="{D18021B1-BED7-4AC1-90C3-4FB86E5E03AE}" type="datetime1">
              <a:rPr lang="nl-BE" smtClean="0"/>
              <a:t>17/05/2017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7542865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hoek 7"/>
          <p:cNvSpPr/>
          <p:nvPr userDrawn="1"/>
        </p:nvSpPr>
        <p:spPr bwMode="auto">
          <a:xfrm>
            <a:off x="-16088" y="-21560"/>
            <a:ext cx="9144000" cy="6372000"/>
          </a:xfrm>
          <a:prstGeom prst="rect">
            <a:avLst/>
          </a:prstGeom>
          <a:gradFill flip="none" rotWithShape="1">
            <a:gsLst>
              <a:gs pos="0">
                <a:srgbClr val="3BBB99"/>
              </a:gs>
              <a:gs pos="100000">
                <a:srgbClr val="278E74"/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/>
          <a:lstStyle/>
          <a:p>
            <a:pPr>
              <a:spcBef>
                <a:spcPct val="20000"/>
              </a:spcBef>
              <a:defRPr/>
            </a:pPr>
            <a:endParaRPr lang="nl-NL">
              <a:ea typeface="Arial" pitchFamily="-109" charset="0"/>
              <a:cs typeface="Arial" pitchFamily="-109" charset="0"/>
            </a:endParaRPr>
          </a:p>
        </p:txBody>
      </p:sp>
      <p:sp>
        <p:nvSpPr>
          <p:cNvPr id="9" name="Titel 1"/>
          <p:cNvSpPr>
            <a:spLocks noGrp="1"/>
          </p:cNvSpPr>
          <p:nvPr>
            <p:ph type="ctrTitle" hasCustomPrompt="1"/>
          </p:nvPr>
        </p:nvSpPr>
        <p:spPr>
          <a:xfrm>
            <a:off x="3780000" y="2304000"/>
            <a:ext cx="5094000" cy="1800200"/>
          </a:xfrm>
        </p:spPr>
        <p:txBody>
          <a:bodyPr>
            <a:no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Klik en typ de titel van de sectie</a:t>
            </a:r>
            <a:endParaRPr lang="nl-BE" dirty="0"/>
          </a:p>
        </p:txBody>
      </p:sp>
      <p:sp>
        <p:nvSpPr>
          <p:cNvPr id="10" name="Ondertitel 2"/>
          <p:cNvSpPr>
            <a:spLocks noGrp="1"/>
          </p:cNvSpPr>
          <p:nvPr>
            <p:ph type="subTitle" idx="1" hasCustomPrompt="1"/>
          </p:nvPr>
        </p:nvSpPr>
        <p:spPr>
          <a:xfrm>
            <a:off x="3780000" y="4419108"/>
            <a:ext cx="5094000" cy="1080000"/>
          </a:xfrm>
        </p:spPr>
        <p:txBody>
          <a:bodyPr anchor="t" anchorCtr="0"/>
          <a:lstStyle>
            <a:lvl1pPr marL="0" indent="0" algn="l">
              <a:spcBef>
                <a:spcPts val="0"/>
              </a:spcBef>
              <a:buNone/>
              <a:defRPr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dirty="0"/>
              <a:t>Klik en typ de subtitel van de sectie</a:t>
            </a:r>
            <a:endParaRPr lang="nl-BE" dirty="0"/>
          </a:p>
        </p:txBody>
      </p:sp>
      <p:pic>
        <p:nvPicPr>
          <p:cNvPr id="17" name="Afbeelding 1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000" y="6048000"/>
            <a:ext cx="1512458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1961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dirty="0"/>
              <a:t>Klik en typ de titel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 hasCustomPrompt="1"/>
          </p:nvPr>
        </p:nvSpPr>
        <p:spPr>
          <a:xfrm>
            <a:off x="540000" y="1350000"/>
            <a:ext cx="4038600" cy="4428000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600"/>
            </a:lvl4pPr>
            <a:lvl5pPr marL="1435100" indent="-228600">
              <a:buFont typeface="Arial" pitchFamily="34" charset="0"/>
              <a:buChar char="-"/>
              <a:defRPr sz="1600">
                <a:solidFill>
                  <a:srgbClr val="00407A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dirty="0"/>
              <a:t>Klik en typ de tekst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 hasCustomPrompt="1"/>
          </p:nvPr>
        </p:nvSpPr>
        <p:spPr>
          <a:xfrm>
            <a:off x="4835400" y="1350000"/>
            <a:ext cx="4038600" cy="4428000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 marL="1435100" indent="-228600">
              <a:buFont typeface="Arial" pitchFamily="34" charset="0"/>
              <a:buChar char="-"/>
              <a:defRPr sz="1600">
                <a:solidFill>
                  <a:srgbClr val="00407A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dirty="0"/>
              <a:t>Klik en typ de tekst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84BBE-B2D8-4AA9-94A7-F68D946E273E}" type="datetime1">
              <a:rPr lang="nl-BE" smtClean="0"/>
              <a:t>17/05/2017</a:t>
            </a:fld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80301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dirty="0"/>
              <a:t>Klik en typ de titel</a:t>
            </a:r>
            <a:endParaRPr lang="nl-BE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 hasCustomPrompt="1"/>
          </p:nvPr>
        </p:nvSpPr>
        <p:spPr>
          <a:xfrm>
            <a:off x="540000" y="1350000"/>
            <a:ext cx="4040188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00407A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dirty="0"/>
              <a:t>Klik en typ de tekst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 hasCustomPrompt="1"/>
          </p:nvPr>
        </p:nvSpPr>
        <p:spPr>
          <a:xfrm>
            <a:off x="540000" y="1991922"/>
            <a:ext cx="4040188" cy="3798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600"/>
            </a:lvl4pPr>
            <a:lvl5pPr marL="1435100" indent="-180000">
              <a:buFont typeface="Arial" pitchFamily="34" charset="0"/>
              <a:buChar char="-"/>
              <a:defRPr sz="1600">
                <a:solidFill>
                  <a:srgbClr val="00407A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 dirty="0"/>
              <a:t>Klik en typ de tekst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 hasCustomPrompt="1"/>
          </p:nvPr>
        </p:nvSpPr>
        <p:spPr>
          <a:xfrm>
            <a:off x="4824000" y="1350000"/>
            <a:ext cx="403920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dirty="0"/>
              <a:t>Klik en typ de tekst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 hasCustomPrompt="1"/>
          </p:nvPr>
        </p:nvSpPr>
        <p:spPr>
          <a:xfrm>
            <a:off x="4824000" y="1991922"/>
            <a:ext cx="4039200" cy="3798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600"/>
            </a:lvl4pPr>
            <a:lvl5pPr marL="1584325" indent="-285750">
              <a:buFont typeface="Arial" pitchFamily="34" charset="0"/>
              <a:buChar char="-"/>
              <a:defRPr lang="nl-BE" sz="1600" kern="1200" dirty="0">
                <a:solidFill>
                  <a:srgbClr val="00407A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 dirty="0"/>
              <a:t>Klik en typ de tekst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79FB9C-5C9F-4CEF-9628-BC465C5CE0A3}" type="datetime1">
              <a:rPr lang="nl-BE" smtClean="0"/>
              <a:t>17/05/2017</a:t>
            </a:fld>
            <a:endParaRPr lang="nl-BE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‹nr.›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378209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dirty="0"/>
              <a:t>Klik en typ de titel</a:t>
            </a:r>
            <a:endParaRPr lang="nl-BE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2C281-64DE-4B59-AE7C-727761A32B86}" type="datetime1">
              <a:rPr lang="nl-BE" smtClean="0"/>
              <a:t>17/05/2017</a:t>
            </a:fld>
            <a:endParaRPr lang="nl-BE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618224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56BCAF-1917-4C86-8769-F87E0C62BF7B}" type="datetime1">
              <a:rPr lang="nl-BE" smtClean="0"/>
              <a:t>17/05/2017</a:t>
            </a:fld>
            <a:endParaRPr lang="nl-BE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890592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40000" y="540000"/>
            <a:ext cx="3008313" cy="895100"/>
          </a:xfrm>
        </p:spPr>
        <p:txBody>
          <a:bodyPr anchor="t" anchorCtr="0"/>
          <a:lstStyle>
            <a:lvl1pPr algn="l">
              <a:defRPr sz="2000" b="1"/>
            </a:lvl1pPr>
          </a:lstStyle>
          <a:p>
            <a:r>
              <a:rPr lang="nl-NL" dirty="0"/>
              <a:t>Klik en typ de titel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3761909" y="540000"/>
            <a:ext cx="5105139" cy="5256000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600"/>
            </a:lvl4pPr>
            <a:lvl5pPr marL="1435100" indent="-228600">
              <a:buFont typeface="Arial" pitchFamily="34" charset="0"/>
              <a:buChar char="-"/>
              <a:tabLst/>
              <a:defRPr sz="1600">
                <a:solidFill>
                  <a:srgbClr val="00407A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 dirty="0"/>
              <a:t>Klik en typ de tekst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 hasCustomPrompt="1"/>
          </p:nvPr>
        </p:nvSpPr>
        <p:spPr>
          <a:xfrm>
            <a:off x="539552" y="1435101"/>
            <a:ext cx="3008313" cy="4356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dirty="0"/>
              <a:t>Klik en typ de tekst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30B1A1-49BB-4E29-BBCD-7238FF15B122}" type="datetime1">
              <a:rPr lang="nl-BE" smtClean="0"/>
              <a:t>17/05/2017</a:t>
            </a:fld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063528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40000" y="4788000"/>
            <a:ext cx="8334000" cy="540000"/>
          </a:xfrm>
        </p:spPr>
        <p:txBody>
          <a:bodyPr anchor="t" anchorCtr="0">
            <a:noAutofit/>
          </a:bodyPr>
          <a:lstStyle>
            <a:lvl1pPr algn="l">
              <a:defRPr sz="2000" b="1"/>
            </a:lvl1pPr>
          </a:lstStyle>
          <a:p>
            <a:r>
              <a:rPr lang="nl-NL" dirty="0"/>
              <a:t>Klik en typ de tekst</a:t>
            </a:r>
            <a:endParaRPr lang="nl-BE" dirty="0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540000" y="540000"/>
            <a:ext cx="83340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nl-BE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 hasCustomPrompt="1"/>
          </p:nvPr>
        </p:nvSpPr>
        <p:spPr>
          <a:xfrm>
            <a:off x="540000" y="5445224"/>
            <a:ext cx="8334000" cy="360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dirty="0"/>
              <a:t>Klik en typ de tekst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>
          <a:xfrm>
            <a:off x="540000" y="6048000"/>
            <a:ext cx="936000" cy="288000"/>
          </a:xfrm>
        </p:spPr>
        <p:txBody>
          <a:bodyPr/>
          <a:lstStyle/>
          <a:p>
            <a:fld id="{CF917C6B-EF3C-4666-92A2-1DAFBDD7B08C}" type="datetime1">
              <a:rPr lang="nl-BE" smtClean="0"/>
              <a:t>17/05/2017</a:t>
            </a:fld>
            <a:endParaRPr lang="nl-BE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‹nr.›</a:t>
            </a:fld>
            <a:endParaRPr lang="nl-BE" dirty="0"/>
          </a:p>
        </p:txBody>
      </p:sp>
      <p:sp>
        <p:nvSpPr>
          <p:cNvPr id="8" name="Tijdelijke aanduiding voor voettekst 3"/>
          <p:cNvSpPr>
            <a:spLocks noGrp="1"/>
          </p:cNvSpPr>
          <p:nvPr>
            <p:ph type="ftr" sz="quarter" idx="11"/>
          </p:nvPr>
        </p:nvSpPr>
        <p:spPr>
          <a:xfrm>
            <a:off x="1566000" y="6048000"/>
            <a:ext cx="1980000" cy="288000"/>
          </a:xfrm>
        </p:spPr>
        <p:txBody>
          <a:bodyPr/>
          <a:lstStyle/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0242632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14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image" Target="../media/image7.png"/><Relationship Id="rId5" Type="http://schemas.openxmlformats.org/officeDocument/2006/relationships/slideLayout" Target="../slideLayouts/slideLayout23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hoek 10"/>
          <p:cNvSpPr/>
          <p:nvPr userDrawn="1"/>
        </p:nvSpPr>
        <p:spPr bwMode="auto">
          <a:xfrm>
            <a:off x="0" y="6372000"/>
            <a:ext cx="9144000" cy="550800"/>
          </a:xfrm>
          <a:prstGeom prst="rect">
            <a:avLst/>
          </a:prstGeom>
          <a:gradFill flip="none" rotWithShape="1">
            <a:gsLst>
              <a:gs pos="0">
                <a:srgbClr val="3BBB99"/>
              </a:gs>
              <a:gs pos="100000">
                <a:srgbClr val="278E74"/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/>
          <a:lstStyle/>
          <a:p>
            <a:pPr>
              <a:spcBef>
                <a:spcPct val="20000"/>
              </a:spcBef>
              <a:defRPr/>
            </a:pPr>
            <a:endParaRPr lang="nl-NL">
              <a:ea typeface="Arial" pitchFamily="-109" charset="0"/>
              <a:cs typeface="Arial" pitchFamily="-109" charset="0"/>
            </a:endParaRPr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40000" y="180000"/>
            <a:ext cx="8334000" cy="900000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/>
          <a:p>
            <a:r>
              <a:rPr lang="nl-NL" dirty="0"/>
              <a:t>Klik en typ de titel</a:t>
            </a:r>
            <a:endParaRPr lang="nl-BE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40000" y="1349999"/>
            <a:ext cx="8334000" cy="4428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nl-NL" dirty="0"/>
              <a:t>Klik en typ de tekst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539552" y="6048000"/>
            <a:ext cx="936000" cy="288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00">
                <a:solidFill>
                  <a:srgbClr val="00407A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E86D1424-995F-4D09-8C19-BB8FB38C5940}" type="datetime1">
              <a:rPr lang="nl-BE" smtClean="0"/>
              <a:t>17/05/2017</a:t>
            </a:fld>
            <a:endParaRPr lang="nl-BE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1566000" y="6048000"/>
            <a:ext cx="1980000" cy="288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ctr">
              <a:defRPr sz="1000">
                <a:solidFill>
                  <a:srgbClr val="00407A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endParaRPr lang="nl-BE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3636000" y="6048000"/>
            <a:ext cx="936000" cy="288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>
                <a:solidFill>
                  <a:srgbClr val="00407A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F35D8031-C8E5-48F8-A3B6-81643B27A3AF}" type="slidenum">
              <a:rPr lang="nl-BE" smtClean="0"/>
              <a:pPr/>
              <a:t>‹nr.›</a:t>
            </a:fld>
            <a:endParaRPr lang="nl-BE" dirty="0"/>
          </a:p>
        </p:txBody>
      </p:sp>
      <p:pic>
        <p:nvPicPr>
          <p:cNvPr id="9" name="Afbeelding 8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000" y="6048000"/>
            <a:ext cx="1512458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2150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709" r:id="rId2"/>
    <p:sldLayoutId id="2147483698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 baseline="0">
          <a:solidFill>
            <a:srgbClr val="52BDEC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60000" indent="-360000" algn="l" defTabSz="914400" rtl="0" eaLnBrk="1" latinLnBrk="0" hangingPunct="1">
        <a:spcBef>
          <a:spcPts val="580"/>
        </a:spcBef>
        <a:buSzPct val="110000"/>
        <a:buFont typeface="Arial" pitchFamily="34" charset="0"/>
        <a:buChar char="•"/>
        <a:defRPr sz="2400" kern="1200">
          <a:solidFill>
            <a:srgbClr val="00407A"/>
          </a:solidFill>
          <a:latin typeface="Arial" pitchFamily="34" charset="0"/>
          <a:ea typeface="+mn-ea"/>
          <a:cs typeface="Arial" pitchFamily="34" charset="0"/>
        </a:defRPr>
      </a:lvl1pPr>
      <a:lvl2pPr marL="720000" indent="-360363" algn="l" defTabSz="914400" rtl="0" eaLnBrk="1" latinLnBrk="0" hangingPunct="1">
        <a:spcBef>
          <a:spcPts val="580"/>
        </a:spcBef>
        <a:buSzPct val="75000"/>
        <a:buFont typeface="Courier New" pitchFamily="49" charset="0"/>
        <a:buChar char="o"/>
        <a:defRPr sz="2400" kern="1200">
          <a:solidFill>
            <a:srgbClr val="00407A"/>
          </a:solidFill>
          <a:latin typeface="Arial" pitchFamily="34" charset="0"/>
          <a:ea typeface="+mn-ea"/>
          <a:cs typeface="Arial" pitchFamily="34" charset="0"/>
        </a:defRPr>
      </a:lvl2pPr>
      <a:lvl3pPr marL="990000" indent="-2700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rgbClr val="00407A"/>
          </a:solidFill>
          <a:latin typeface="Arial" pitchFamily="34" charset="0"/>
          <a:ea typeface="+mn-ea"/>
          <a:cs typeface="Arial" pitchFamily="34" charset="0"/>
        </a:defRPr>
      </a:lvl3pPr>
      <a:lvl4pPr marL="1168400" indent="-180000" algn="l" defTabSz="914400" rtl="0" eaLnBrk="1" latinLnBrk="0" hangingPunct="1">
        <a:spcBef>
          <a:spcPts val="380"/>
        </a:spcBef>
        <a:buSzPct val="80000"/>
        <a:buFont typeface="Arial" pitchFamily="34" charset="0"/>
        <a:buChar char="•"/>
        <a:defRPr sz="1600" kern="1200">
          <a:solidFill>
            <a:srgbClr val="00407A"/>
          </a:solidFill>
          <a:latin typeface="Arial" pitchFamily="34" charset="0"/>
          <a:ea typeface="+mn-ea"/>
          <a:cs typeface="Arial" pitchFamily="34" charset="0"/>
        </a:defRPr>
      </a:lvl4pPr>
      <a:lvl5pPr marL="1338263" indent="-179388" algn="l" defTabSz="914400" rtl="0" eaLnBrk="1" latinLnBrk="0" hangingPunct="1">
        <a:spcBef>
          <a:spcPts val="380"/>
        </a:spcBef>
        <a:buFont typeface="Arial" pitchFamily="34" charset="0"/>
        <a:buChar char="-"/>
        <a:defRPr lang="nl-BE" sz="1600" kern="1200" dirty="0">
          <a:solidFill>
            <a:srgbClr val="00407A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40000" y="180000"/>
            <a:ext cx="8334000" cy="900000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/>
          <a:p>
            <a:r>
              <a:rPr lang="nl-NL" dirty="0"/>
              <a:t>Klik en typ de titel</a:t>
            </a:r>
            <a:endParaRPr lang="nl-BE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40000" y="1349999"/>
            <a:ext cx="8334000" cy="4428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nl-NL" dirty="0"/>
              <a:t>Klik en typ de tekst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539552" y="6048000"/>
            <a:ext cx="936000" cy="288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00">
                <a:solidFill>
                  <a:srgbClr val="00407A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BFC3A85F-C85D-4803-83C3-986F68511910}" type="datetime1">
              <a:rPr lang="nl-BE" smtClean="0"/>
              <a:t>17/05/2017</a:t>
            </a:fld>
            <a:endParaRPr lang="nl-BE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1566000" y="6048000"/>
            <a:ext cx="1980000" cy="288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ctr">
              <a:defRPr sz="1000">
                <a:solidFill>
                  <a:srgbClr val="00407A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endParaRPr lang="nl-BE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3636000" y="6048000"/>
            <a:ext cx="936000" cy="288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>
                <a:solidFill>
                  <a:srgbClr val="00407A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F35D8031-C8E5-48F8-A3B6-81643B27A3AF}" type="slidenum">
              <a:rPr lang="nl-BE" smtClean="0"/>
              <a:pPr/>
              <a:t>‹nr.›</a:t>
            </a:fld>
            <a:endParaRPr lang="nl-BE" dirty="0"/>
          </a:p>
        </p:txBody>
      </p:sp>
      <p:sp>
        <p:nvSpPr>
          <p:cNvPr id="7" name="Rechthoek 6"/>
          <p:cNvSpPr/>
          <p:nvPr/>
        </p:nvSpPr>
        <p:spPr>
          <a:xfrm>
            <a:off x="0" y="6372000"/>
            <a:ext cx="9144000" cy="486000"/>
          </a:xfrm>
          <a:prstGeom prst="rect">
            <a:avLst/>
          </a:prstGeom>
          <a:gradFill flip="none" rotWithShape="1">
            <a:gsLst>
              <a:gs pos="100000">
                <a:srgbClr val="116E8A"/>
              </a:gs>
              <a:gs pos="100000">
                <a:srgbClr val="116E8A"/>
              </a:gs>
              <a:gs pos="100000">
                <a:srgbClr val="116E8A"/>
              </a:gs>
              <a:gs pos="100000">
                <a:srgbClr val="116E8A"/>
              </a:gs>
              <a:gs pos="100000">
                <a:srgbClr val="116E8A"/>
              </a:gs>
              <a:gs pos="100000">
                <a:srgbClr val="177E9D"/>
              </a:gs>
              <a:gs pos="100000">
                <a:srgbClr val="116E8A"/>
              </a:gs>
              <a:gs pos="100000">
                <a:schemeClr val="accent1">
                  <a:tint val="44500"/>
                  <a:satMod val="160000"/>
                </a:schemeClr>
              </a:gs>
              <a:gs pos="0">
                <a:srgbClr val="1D8DB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>
              <a:solidFill>
                <a:srgbClr val="FFFFFF"/>
              </a:solidFill>
            </a:endParaRPr>
          </a:p>
        </p:txBody>
      </p:sp>
      <p:pic>
        <p:nvPicPr>
          <p:cNvPr id="9" name="Afbeelding 8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000" y="6048000"/>
            <a:ext cx="1512458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787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30" r:id="rId3"/>
    <p:sldLayoutId id="2147483714" r:id="rId4"/>
    <p:sldLayoutId id="2147483715" r:id="rId5"/>
    <p:sldLayoutId id="2147483716" r:id="rId6"/>
    <p:sldLayoutId id="2147483717" r:id="rId7"/>
    <p:sldLayoutId id="2147483718" r:id="rId8"/>
    <p:sldLayoutId id="2147483719" r:id="rId9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 baseline="0">
          <a:solidFill>
            <a:srgbClr val="52BDEC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60000" indent="-360000" algn="l" defTabSz="914400" rtl="0" eaLnBrk="1" latinLnBrk="0" hangingPunct="1">
        <a:spcBef>
          <a:spcPts val="580"/>
        </a:spcBef>
        <a:buSzPct val="110000"/>
        <a:buFont typeface="Arial" pitchFamily="34" charset="0"/>
        <a:buChar char="•"/>
        <a:defRPr sz="2400" kern="1200">
          <a:solidFill>
            <a:srgbClr val="00407A"/>
          </a:solidFill>
          <a:latin typeface="Arial" pitchFamily="34" charset="0"/>
          <a:ea typeface="+mn-ea"/>
          <a:cs typeface="Arial" pitchFamily="34" charset="0"/>
        </a:defRPr>
      </a:lvl1pPr>
      <a:lvl2pPr marL="720000" indent="-360363" algn="l" defTabSz="914400" rtl="0" eaLnBrk="1" latinLnBrk="0" hangingPunct="1">
        <a:spcBef>
          <a:spcPts val="580"/>
        </a:spcBef>
        <a:buSzPct val="75000"/>
        <a:buFont typeface="Courier New" pitchFamily="49" charset="0"/>
        <a:buChar char="o"/>
        <a:defRPr sz="2400" kern="1200">
          <a:solidFill>
            <a:srgbClr val="00407A"/>
          </a:solidFill>
          <a:latin typeface="Arial" pitchFamily="34" charset="0"/>
          <a:ea typeface="+mn-ea"/>
          <a:cs typeface="Arial" pitchFamily="34" charset="0"/>
        </a:defRPr>
      </a:lvl2pPr>
      <a:lvl3pPr marL="990000" indent="-2700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rgbClr val="00407A"/>
          </a:solidFill>
          <a:latin typeface="Arial" pitchFamily="34" charset="0"/>
          <a:ea typeface="+mn-ea"/>
          <a:cs typeface="Arial" pitchFamily="34" charset="0"/>
        </a:defRPr>
      </a:lvl3pPr>
      <a:lvl4pPr marL="1168400" indent="-180000" algn="l" defTabSz="914400" rtl="0" eaLnBrk="1" latinLnBrk="0" hangingPunct="1">
        <a:spcBef>
          <a:spcPts val="380"/>
        </a:spcBef>
        <a:buSzPct val="80000"/>
        <a:buFont typeface="Arial" pitchFamily="34" charset="0"/>
        <a:buChar char="•"/>
        <a:defRPr sz="1600" kern="1200">
          <a:solidFill>
            <a:srgbClr val="00407A"/>
          </a:solidFill>
          <a:latin typeface="Arial" pitchFamily="34" charset="0"/>
          <a:ea typeface="+mn-ea"/>
          <a:cs typeface="Arial" pitchFamily="34" charset="0"/>
        </a:defRPr>
      </a:lvl4pPr>
      <a:lvl5pPr marL="1338263" indent="-179388" algn="l" defTabSz="914400" rtl="0" eaLnBrk="1" latinLnBrk="0" hangingPunct="1">
        <a:spcBef>
          <a:spcPts val="380"/>
        </a:spcBef>
        <a:buFont typeface="Arial" pitchFamily="34" charset="0"/>
        <a:buChar char="-"/>
        <a:defRPr lang="nl-BE" sz="1600" kern="1200" dirty="0">
          <a:solidFill>
            <a:srgbClr val="00407A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44000"/>
            <a:ext cx="3240000" cy="2668236"/>
          </a:xfrm>
          <a:prstGeom prst="rect">
            <a:avLst/>
          </a:prstGeom>
        </p:spPr>
      </p:pic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40000" y="180000"/>
            <a:ext cx="8334000" cy="900000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/>
          <a:p>
            <a:r>
              <a:rPr lang="nl-NL" dirty="0"/>
              <a:t>Klik en typ de titel</a:t>
            </a:r>
            <a:endParaRPr lang="nl-BE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40000" y="1349999"/>
            <a:ext cx="8334000" cy="4428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nl-NL" dirty="0"/>
              <a:t>Klik en typ de tekst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539552" y="6048000"/>
            <a:ext cx="936000" cy="288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00">
                <a:solidFill>
                  <a:srgbClr val="00407A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0B408203-2C60-4D84-A225-97B2574F5289}" type="datetime1">
              <a:rPr lang="nl-BE" smtClean="0"/>
              <a:t>17/05/2017</a:t>
            </a:fld>
            <a:endParaRPr lang="nl-BE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1566000" y="6048000"/>
            <a:ext cx="1980000" cy="288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ctr">
              <a:defRPr sz="1000">
                <a:solidFill>
                  <a:srgbClr val="00407A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endParaRPr lang="nl-BE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3636000" y="6048000"/>
            <a:ext cx="936000" cy="288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>
                <a:solidFill>
                  <a:srgbClr val="00407A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F35D8031-C8E5-48F8-A3B6-81643B27A3AF}" type="slidenum">
              <a:rPr lang="nl-BE" smtClean="0"/>
              <a:pPr/>
              <a:t>‹nr.›</a:t>
            </a:fld>
            <a:endParaRPr lang="nl-BE" dirty="0"/>
          </a:p>
        </p:txBody>
      </p:sp>
      <p:sp>
        <p:nvSpPr>
          <p:cNvPr id="7" name="Rechthoek 6"/>
          <p:cNvSpPr/>
          <p:nvPr/>
        </p:nvSpPr>
        <p:spPr>
          <a:xfrm>
            <a:off x="0" y="6372000"/>
            <a:ext cx="9144000" cy="486000"/>
          </a:xfrm>
          <a:prstGeom prst="rect">
            <a:avLst/>
          </a:prstGeom>
          <a:gradFill flip="none" rotWithShape="1">
            <a:gsLst>
              <a:gs pos="100000">
                <a:srgbClr val="116E8A"/>
              </a:gs>
              <a:gs pos="100000">
                <a:srgbClr val="116E8A"/>
              </a:gs>
              <a:gs pos="100000">
                <a:srgbClr val="116E8A"/>
              </a:gs>
              <a:gs pos="100000">
                <a:srgbClr val="116E8A"/>
              </a:gs>
              <a:gs pos="100000">
                <a:srgbClr val="116E8A"/>
              </a:gs>
              <a:gs pos="100000">
                <a:srgbClr val="177E9D"/>
              </a:gs>
              <a:gs pos="100000">
                <a:srgbClr val="116E8A"/>
              </a:gs>
              <a:gs pos="100000">
                <a:schemeClr val="accent1">
                  <a:tint val="44500"/>
                  <a:satMod val="160000"/>
                </a:schemeClr>
              </a:gs>
              <a:gs pos="0">
                <a:srgbClr val="1D8DB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>
              <a:solidFill>
                <a:srgbClr val="FFFFFF"/>
              </a:solidFill>
            </a:endParaRPr>
          </a:p>
        </p:txBody>
      </p:sp>
      <p:pic>
        <p:nvPicPr>
          <p:cNvPr id="9" name="Afbeelding 8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000" y="6048000"/>
            <a:ext cx="1512458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1498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31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 baseline="0">
          <a:solidFill>
            <a:srgbClr val="52BDEC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60000" indent="-360000" algn="l" defTabSz="914400" rtl="0" eaLnBrk="1" latinLnBrk="0" hangingPunct="1">
        <a:spcBef>
          <a:spcPts val="580"/>
        </a:spcBef>
        <a:buSzPct val="110000"/>
        <a:buFont typeface="Arial" pitchFamily="34" charset="0"/>
        <a:buChar char="•"/>
        <a:defRPr sz="2400" kern="1200">
          <a:solidFill>
            <a:srgbClr val="00407A"/>
          </a:solidFill>
          <a:latin typeface="Arial" pitchFamily="34" charset="0"/>
          <a:ea typeface="+mn-ea"/>
          <a:cs typeface="Arial" pitchFamily="34" charset="0"/>
        </a:defRPr>
      </a:lvl1pPr>
      <a:lvl2pPr marL="720000" indent="-360363" algn="l" defTabSz="914400" rtl="0" eaLnBrk="1" latinLnBrk="0" hangingPunct="1">
        <a:spcBef>
          <a:spcPts val="580"/>
        </a:spcBef>
        <a:buSzPct val="75000"/>
        <a:buFont typeface="Courier New" pitchFamily="49" charset="0"/>
        <a:buChar char="o"/>
        <a:defRPr sz="2400" kern="1200">
          <a:solidFill>
            <a:srgbClr val="00407A"/>
          </a:solidFill>
          <a:latin typeface="Arial" pitchFamily="34" charset="0"/>
          <a:ea typeface="+mn-ea"/>
          <a:cs typeface="Arial" pitchFamily="34" charset="0"/>
        </a:defRPr>
      </a:lvl2pPr>
      <a:lvl3pPr marL="990000" indent="-2700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rgbClr val="00407A"/>
          </a:solidFill>
          <a:latin typeface="Arial" pitchFamily="34" charset="0"/>
          <a:ea typeface="+mn-ea"/>
          <a:cs typeface="Arial" pitchFamily="34" charset="0"/>
        </a:defRPr>
      </a:lvl3pPr>
      <a:lvl4pPr marL="1168400" indent="-180000" algn="l" defTabSz="914400" rtl="0" eaLnBrk="1" latinLnBrk="0" hangingPunct="1">
        <a:spcBef>
          <a:spcPts val="380"/>
        </a:spcBef>
        <a:buSzPct val="80000"/>
        <a:buFont typeface="Arial" pitchFamily="34" charset="0"/>
        <a:buChar char="•"/>
        <a:defRPr sz="1600" kern="1200">
          <a:solidFill>
            <a:srgbClr val="00407A"/>
          </a:solidFill>
          <a:latin typeface="Arial" pitchFamily="34" charset="0"/>
          <a:ea typeface="+mn-ea"/>
          <a:cs typeface="Arial" pitchFamily="34" charset="0"/>
        </a:defRPr>
      </a:lvl4pPr>
      <a:lvl5pPr marL="1338263" indent="-179388" algn="l" defTabSz="914400" rtl="0" eaLnBrk="1" latinLnBrk="0" hangingPunct="1">
        <a:spcBef>
          <a:spcPts val="380"/>
        </a:spcBef>
        <a:buFont typeface="Arial" pitchFamily="34" charset="0"/>
        <a:buChar char="-"/>
        <a:defRPr lang="nl-BE" sz="1600" kern="1200" dirty="0">
          <a:solidFill>
            <a:srgbClr val="00407A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em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/>
              <a:t>Pokémon game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BE" dirty="0" err="1"/>
              <a:t>By</a:t>
            </a:r>
            <a:r>
              <a:rPr lang="nl-BE" dirty="0"/>
              <a:t> Mathijs </a:t>
            </a:r>
            <a:r>
              <a:rPr lang="nl-BE" dirty="0" err="1"/>
              <a:t>Delaere</a:t>
            </a:r>
            <a:r>
              <a:rPr lang="nl-BE" dirty="0"/>
              <a:t>, Pedro </a:t>
            </a:r>
            <a:r>
              <a:rPr lang="nl-BE" dirty="0" err="1"/>
              <a:t>Cattrysse</a:t>
            </a:r>
            <a:r>
              <a:rPr lang="nl-BE" dirty="0"/>
              <a:t>, Robbie </a:t>
            </a:r>
            <a:r>
              <a:rPr lang="nl-BE" dirty="0" err="1"/>
              <a:t>Omana</a:t>
            </a:r>
            <a:r>
              <a:rPr lang="nl-BE" dirty="0"/>
              <a:t> en Thomas Roose</a:t>
            </a:r>
          </a:p>
        </p:txBody>
      </p:sp>
    </p:spTree>
    <p:extLst>
      <p:ext uri="{BB962C8B-B14F-4D97-AF65-F5344CB8AC3E}">
        <p14:creationId xmlns:p14="http://schemas.microsoft.com/office/powerpoint/2010/main" val="42071883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Transimpedantie</a:t>
            </a:r>
            <a:r>
              <a:rPr lang="en-GB" dirty="0"/>
              <a:t> </a:t>
            </a:r>
            <a:r>
              <a:rPr lang="en-GB" dirty="0" err="1"/>
              <a:t>versterker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10</a:t>
            </a:fld>
            <a:endParaRPr lang="nl-BE" dirty="0"/>
          </a:p>
        </p:txBody>
      </p:sp>
      <p:pic>
        <p:nvPicPr>
          <p:cNvPr id="7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750" y="1440000"/>
            <a:ext cx="8334375" cy="4126627"/>
          </a:xfrm>
        </p:spPr>
      </p:pic>
    </p:spTree>
    <p:extLst>
      <p:ext uri="{BB962C8B-B14F-4D97-AF65-F5344CB8AC3E}">
        <p14:creationId xmlns:p14="http://schemas.microsoft.com/office/powerpoint/2010/main" val="4588595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Circuit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11</a:t>
            </a:fld>
            <a:endParaRPr lang="nl-BE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463" y="1440000"/>
            <a:ext cx="7024949" cy="4429125"/>
          </a:xfrm>
        </p:spPr>
      </p:pic>
    </p:spTree>
    <p:extLst>
      <p:ext uri="{BB962C8B-B14F-4D97-AF65-F5344CB8AC3E}">
        <p14:creationId xmlns:p14="http://schemas.microsoft.com/office/powerpoint/2010/main" val="3026635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Comparator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12</a:t>
            </a:fld>
            <a:endParaRPr lang="nl-BE" dirty="0"/>
          </a:p>
        </p:txBody>
      </p:sp>
      <p:pic>
        <p:nvPicPr>
          <p:cNvPr id="13" name="Content Placeholder 12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750" y="1440000"/>
            <a:ext cx="8334375" cy="4126627"/>
          </a:xfrm>
        </p:spPr>
      </p:pic>
    </p:spTree>
    <p:extLst>
      <p:ext uri="{BB962C8B-B14F-4D97-AF65-F5344CB8AC3E}">
        <p14:creationId xmlns:p14="http://schemas.microsoft.com/office/powerpoint/2010/main" val="41800926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Comparator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13</a:t>
            </a:fld>
            <a:endParaRPr lang="nl-BE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750" y="1440000"/>
            <a:ext cx="8334375" cy="4126627"/>
          </a:xfrm>
        </p:spPr>
      </p:pic>
    </p:spTree>
    <p:extLst>
      <p:ext uri="{BB962C8B-B14F-4D97-AF65-F5344CB8AC3E}">
        <p14:creationId xmlns:p14="http://schemas.microsoft.com/office/powerpoint/2010/main" val="3223418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2759" y="1440000"/>
            <a:ext cx="5742482" cy="43068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Praktisch</a:t>
            </a:r>
            <a:r>
              <a:rPr lang="en-GB" dirty="0"/>
              <a:t> (0cm)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14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7688145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Praktisch</a:t>
            </a:r>
            <a:r>
              <a:rPr lang="en-GB" dirty="0"/>
              <a:t> (1cm)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15</a:t>
            </a:fld>
            <a:endParaRPr lang="nl-BE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2759" y="1440000"/>
            <a:ext cx="5742482" cy="4306862"/>
          </a:xfrm>
        </p:spPr>
      </p:pic>
    </p:spTree>
    <p:extLst>
      <p:ext uri="{BB962C8B-B14F-4D97-AF65-F5344CB8AC3E}">
        <p14:creationId xmlns:p14="http://schemas.microsoft.com/office/powerpoint/2010/main" val="28105577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Praktisch</a:t>
            </a:r>
            <a:r>
              <a:rPr lang="en-GB" dirty="0"/>
              <a:t> (16cm)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16</a:t>
            </a:fld>
            <a:endParaRPr lang="nl-BE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2759" y="1440000"/>
            <a:ext cx="5742482" cy="4306862"/>
          </a:xfrm>
        </p:spPr>
      </p:pic>
    </p:spTree>
    <p:extLst>
      <p:ext uri="{BB962C8B-B14F-4D97-AF65-F5344CB8AC3E}">
        <p14:creationId xmlns:p14="http://schemas.microsoft.com/office/powerpoint/2010/main" val="16318063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RGB </a:t>
            </a:r>
            <a:r>
              <a:rPr lang="en-GB" dirty="0" err="1"/>
              <a:t>Probleem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17</a:t>
            </a:fld>
            <a:endParaRPr lang="nl-BE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525" y="1440000"/>
            <a:ext cx="7024949" cy="4429125"/>
          </a:xfrm>
        </p:spPr>
      </p:pic>
      <p:pic>
        <p:nvPicPr>
          <p:cNvPr id="6" name="Picture 2" descr="Afbeeldingsresultaat voor common cathod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282" r="54256" b="25645"/>
          <a:stretch/>
        </p:blipFill>
        <p:spPr bwMode="auto">
          <a:xfrm rot="10800000">
            <a:off x="179512" y="1440000"/>
            <a:ext cx="2090270" cy="792088"/>
          </a:xfrm>
          <a:prstGeom prst="rect">
            <a:avLst/>
          </a:prstGeom>
          <a:noFill/>
          <a:ln>
            <a:solidFill>
              <a:srgbClr val="0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16057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RGB </a:t>
            </a:r>
            <a:r>
              <a:rPr lang="en-GB" dirty="0" err="1"/>
              <a:t>Probleem</a:t>
            </a:r>
            <a:endParaRPr lang="en-GB" dirty="0"/>
          </a:p>
        </p:txBody>
      </p:sp>
      <p:pic>
        <p:nvPicPr>
          <p:cNvPr id="4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3578" t="31342" r="14181" b="21762"/>
          <a:stretch/>
        </p:blipFill>
        <p:spPr>
          <a:xfrm>
            <a:off x="539750" y="1440000"/>
            <a:ext cx="8334375" cy="3532277"/>
          </a:xfrm>
          <a:prstGeom prst="rect">
            <a:avLst/>
          </a:prstGeom>
        </p:spPr>
      </p:pic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18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6644991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/>
              <a:t>VLC 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7606168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Inhoudstafel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Overzicht</a:t>
            </a:r>
          </a:p>
          <a:p>
            <a:endParaRPr lang="nl-BE" dirty="0"/>
          </a:p>
          <a:p>
            <a:r>
              <a:rPr lang="nl-BE" dirty="0"/>
              <a:t>Uitwerking</a:t>
            </a:r>
          </a:p>
          <a:p>
            <a:endParaRPr lang="nl-BE" dirty="0"/>
          </a:p>
          <a:p>
            <a:r>
              <a:rPr lang="nl-BE" dirty="0"/>
              <a:t>Besluit</a:t>
            </a:r>
          </a:p>
          <a:p>
            <a:endParaRPr lang="nl-BE" dirty="0"/>
          </a:p>
          <a:p>
            <a:r>
              <a:rPr lang="nl-BE" dirty="0"/>
              <a:t>Demo</a:t>
            </a:r>
          </a:p>
          <a:p>
            <a:endParaRPr lang="nl-BE" dirty="0"/>
          </a:p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2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9100295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Overzicht</a:t>
            </a:r>
          </a:p>
        </p:txBody>
      </p:sp>
      <p:sp>
        <p:nvSpPr>
          <p:cNvPr id="3" name="Rechthoek 2"/>
          <p:cNvSpPr/>
          <p:nvPr/>
        </p:nvSpPr>
        <p:spPr>
          <a:xfrm>
            <a:off x="6732240" y="1080000"/>
            <a:ext cx="2232248" cy="46985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20</a:t>
            </a:fld>
            <a:endParaRPr lang="nl-BE" dirty="0"/>
          </a:p>
        </p:txBody>
      </p:sp>
      <p:pic>
        <p:nvPicPr>
          <p:cNvPr id="8" name="Tijdelijke aanduiding voor inhoud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4138" y="1350000"/>
            <a:ext cx="8125724" cy="44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4270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VLC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Protocollen</a:t>
            </a:r>
          </a:p>
          <a:p>
            <a:endParaRPr lang="nl-BE" dirty="0"/>
          </a:p>
          <a:p>
            <a:r>
              <a:rPr lang="nl-BE" dirty="0"/>
              <a:t>Databronnen</a:t>
            </a:r>
          </a:p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21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8458380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Protocol &amp; Eigenschappen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Simplex </a:t>
            </a:r>
            <a:r>
              <a:rPr lang="nl-BE" dirty="0" err="1"/>
              <a:t>vs</a:t>
            </a:r>
            <a:r>
              <a:rPr lang="nl-BE" dirty="0"/>
              <a:t> Duplex</a:t>
            </a:r>
          </a:p>
          <a:p>
            <a:endParaRPr lang="nl-BE" dirty="0"/>
          </a:p>
          <a:p>
            <a:r>
              <a:rPr lang="nl-BE" dirty="0"/>
              <a:t>Bit </a:t>
            </a:r>
            <a:r>
              <a:rPr lang="nl-BE" dirty="0" err="1"/>
              <a:t>errors</a:t>
            </a:r>
            <a:r>
              <a:rPr lang="nl-BE" dirty="0"/>
              <a:t> detecteren / corrigeren</a:t>
            </a:r>
          </a:p>
          <a:p>
            <a:endParaRPr lang="nl-BE" dirty="0"/>
          </a:p>
          <a:p>
            <a:r>
              <a:rPr lang="nl-BE" dirty="0"/>
              <a:t>Synchronisatie van de ontvanger t.o.v. de zender</a:t>
            </a:r>
          </a:p>
          <a:p>
            <a:endParaRPr lang="nl-BE" dirty="0"/>
          </a:p>
          <a:p>
            <a:r>
              <a:rPr lang="nl-BE" dirty="0"/>
              <a:t>Overhead van de data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22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9027414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Simplex </a:t>
            </a:r>
            <a:r>
              <a:rPr lang="nl-BE" dirty="0" err="1"/>
              <a:t>vs</a:t>
            </a:r>
            <a:r>
              <a:rPr lang="nl-BE" dirty="0"/>
              <a:t> Duplex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Enkel data versturen</a:t>
            </a:r>
          </a:p>
          <a:p>
            <a:pPr marL="359637" lvl="1" indent="0">
              <a:buNone/>
            </a:pPr>
            <a:r>
              <a:rPr lang="nl-BE" dirty="0"/>
              <a:t>	-&gt; Simplex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23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1470825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Bit </a:t>
            </a:r>
            <a:r>
              <a:rPr lang="nl-BE" dirty="0" err="1"/>
              <a:t>errors</a:t>
            </a:r>
            <a:r>
              <a:rPr lang="nl-BE" dirty="0"/>
              <a:t> detecteren / corrigeren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Forward Error </a:t>
            </a:r>
            <a:r>
              <a:rPr lang="nl-BE" dirty="0" err="1"/>
              <a:t>Correction</a:t>
            </a:r>
            <a:r>
              <a:rPr lang="nl-BE" dirty="0"/>
              <a:t> code (FEC):</a:t>
            </a:r>
          </a:p>
          <a:p>
            <a:pPr lvl="1"/>
            <a:r>
              <a:rPr lang="nl-BE" dirty="0" err="1"/>
              <a:t>Convolutional</a:t>
            </a:r>
            <a:r>
              <a:rPr lang="nl-BE" dirty="0"/>
              <a:t> codes </a:t>
            </a:r>
          </a:p>
          <a:p>
            <a:pPr marL="359637" lvl="1" indent="0">
              <a:buNone/>
            </a:pPr>
            <a:r>
              <a:rPr lang="nl-BE" dirty="0"/>
              <a:t>	vb. </a:t>
            </a:r>
            <a:r>
              <a:rPr lang="nl-BE" dirty="0" err="1"/>
              <a:t>Viterbi</a:t>
            </a:r>
            <a:endParaRPr lang="nl-BE" dirty="0"/>
          </a:p>
          <a:p>
            <a:pPr lvl="1"/>
            <a:endParaRPr lang="nl-BE" dirty="0"/>
          </a:p>
          <a:p>
            <a:pPr lvl="1"/>
            <a:r>
              <a:rPr lang="nl-BE" dirty="0"/>
              <a:t>Block codes</a:t>
            </a:r>
          </a:p>
          <a:p>
            <a:pPr marL="0" indent="0">
              <a:buNone/>
            </a:pPr>
            <a:r>
              <a:rPr lang="nl-BE" dirty="0"/>
              <a:t>	vb. Hamming code</a:t>
            </a:r>
          </a:p>
          <a:p>
            <a:pPr marL="0" indent="0">
              <a:buNone/>
            </a:pPr>
            <a:endParaRPr lang="nl-BE" dirty="0"/>
          </a:p>
          <a:p>
            <a:pPr marL="0" indent="0">
              <a:buNone/>
            </a:pPr>
            <a:r>
              <a:rPr lang="nl-BE" dirty="0"/>
              <a:t>	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24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3321598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Hamming code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1 bit-fout detecteren en corrigeren</a:t>
            </a:r>
          </a:p>
          <a:p>
            <a:pPr marL="0" indent="0">
              <a:buNone/>
            </a:pPr>
            <a:endParaRPr lang="nl-BE" dirty="0"/>
          </a:p>
          <a:p>
            <a:r>
              <a:rPr lang="nl-BE" dirty="0"/>
              <a:t>Voordelen:</a:t>
            </a:r>
          </a:p>
          <a:p>
            <a:pPr lvl="1"/>
            <a:r>
              <a:rPr lang="nl-BE" dirty="0"/>
              <a:t>Relatief simpel</a:t>
            </a:r>
          </a:p>
          <a:p>
            <a:pPr lvl="1"/>
            <a:r>
              <a:rPr lang="nl-BE" dirty="0"/>
              <a:t>Kleine overhead</a:t>
            </a:r>
          </a:p>
          <a:p>
            <a:endParaRPr lang="nl-BE" dirty="0"/>
          </a:p>
          <a:p>
            <a:pPr lvl="1"/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25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5793094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Overhead Hamming code</a:t>
            </a:r>
          </a:p>
        </p:txBody>
      </p:sp>
      <p:pic>
        <p:nvPicPr>
          <p:cNvPr id="4" name="Tijdelijke aanduiding voor inhoud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4650" y="1440000"/>
            <a:ext cx="7124700" cy="2162175"/>
          </a:xfrm>
          <a:prstGeom prst="rect">
            <a:avLst/>
          </a:prstGeom>
        </p:spPr>
      </p:pic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26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1826134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Algoritme Hamming code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Iedere bit opgenomen in unieke set </a:t>
            </a:r>
            <a:r>
              <a:rPr lang="nl-BE" dirty="0" err="1"/>
              <a:t>pariteitbits</a:t>
            </a:r>
            <a:endParaRPr lang="nl-BE" dirty="0"/>
          </a:p>
          <a:p>
            <a:r>
              <a:rPr lang="nl-BE" dirty="0"/>
              <a:t>Som van de posities van de foutieve </a:t>
            </a:r>
            <a:r>
              <a:rPr lang="nl-BE" dirty="0" err="1"/>
              <a:t>pariteitbits</a:t>
            </a:r>
            <a:r>
              <a:rPr lang="nl-BE" dirty="0"/>
              <a:t> identificeert de foutieve bit</a:t>
            </a:r>
          </a:p>
          <a:p>
            <a:pPr marL="0" indent="0">
              <a:buNone/>
            </a:pPr>
            <a:endParaRPr lang="nl-BE" dirty="0"/>
          </a:p>
          <a:p>
            <a:endParaRPr lang="nl-BE" dirty="0"/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781" y="3420000"/>
            <a:ext cx="7976437" cy="1949697"/>
          </a:xfrm>
          <a:prstGeom prst="rect">
            <a:avLst/>
          </a:prstGeom>
        </p:spPr>
      </p:pic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27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3634692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Synchronisatie zender / ontvanger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Manchester </a:t>
            </a:r>
            <a:r>
              <a:rPr lang="nl-BE" dirty="0" err="1"/>
              <a:t>Encoding</a:t>
            </a: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28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0599672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l-BE" dirty="0"/>
              <a:t>Synchronisatie zender / ontvanger</a:t>
            </a:r>
            <a:br>
              <a:rPr lang="nl-BE" dirty="0"/>
            </a:br>
            <a:r>
              <a:rPr lang="nl-BE" dirty="0"/>
              <a:t>Manchester </a:t>
            </a:r>
            <a:r>
              <a:rPr lang="nl-BE" dirty="0" err="1"/>
              <a:t>encoding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r>
              <a:rPr lang="nl-BE" dirty="0"/>
              <a:t>Voordeel:</a:t>
            </a:r>
          </a:p>
          <a:p>
            <a:pPr lvl="1"/>
            <a:r>
              <a:rPr lang="nl-BE" dirty="0"/>
              <a:t>Zelf klokkend</a:t>
            </a:r>
          </a:p>
          <a:p>
            <a:endParaRPr lang="nl-BE" dirty="0"/>
          </a:p>
          <a:p>
            <a:r>
              <a:rPr lang="nl-BE" dirty="0"/>
              <a:t>Nadelen:</a:t>
            </a:r>
          </a:p>
          <a:p>
            <a:pPr lvl="1"/>
            <a:r>
              <a:rPr lang="nl-BE" dirty="0"/>
              <a:t>Overhead wordt groot</a:t>
            </a:r>
          </a:p>
          <a:p>
            <a:pPr lvl="1"/>
            <a:r>
              <a:rPr lang="nl-BE" dirty="0"/>
              <a:t>Dubbele bandbreedte nodig</a:t>
            </a:r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9872" y="1268760"/>
            <a:ext cx="5274383" cy="1691025"/>
          </a:xfrm>
          <a:prstGeom prst="rect">
            <a:avLst/>
          </a:prstGeom>
        </p:spPr>
      </p:pic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29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7335543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Overzicht</a:t>
            </a: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3</a:t>
            </a:fld>
            <a:endParaRPr lang="nl-BE" dirty="0"/>
          </a:p>
        </p:txBody>
      </p:sp>
      <p:pic>
        <p:nvPicPr>
          <p:cNvPr id="9" name="Tijdelijke aanduiding voor inhoud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4138" y="1350000"/>
            <a:ext cx="8125724" cy="44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7769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Overhead van de data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Afhankelijk van:</a:t>
            </a:r>
          </a:p>
          <a:p>
            <a:pPr lvl="1"/>
            <a:r>
              <a:rPr lang="nl-BE" dirty="0"/>
              <a:t>Hamming code</a:t>
            </a:r>
          </a:p>
          <a:p>
            <a:pPr lvl="1"/>
            <a:r>
              <a:rPr lang="nl-BE" dirty="0"/>
              <a:t>Manchester </a:t>
            </a:r>
            <a:r>
              <a:rPr lang="nl-BE" dirty="0" err="1"/>
              <a:t>encoding</a:t>
            </a: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30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2080382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Databronnen (</a:t>
            </a:r>
            <a:r>
              <a:rPr lang="nl-BE" dirty="0" err="1"/>
              <a:t>Mbed</a:t>
            </a:r>
            <a:r>
              <a:rPr lang="nl-BE" dirty="0"/>
              <a:t> 1-4)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err="1"/>
              <a:t>Mbed</a:t>
            </a:r>
            <a:r>
              <a:rPr lang="nl-BE" dirty="0"/>
              <a:t> instelbaar maken</a:t>
            </a:r>
          </a:p>
          <a:p>
            <a:endParaRPr lang="nl-BE" dirty="0"/>
          </a:p>
          <a:p>
            <a:r>
              <a:rPr lang="nl-BE" dirty="0"/>
              <a:t>Kleur licht &amp; inhoud van de boodschap afhankelijk van de gekozen instelling</a:t>
            </a:r>
          </a:p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31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5614845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State diagram Databronnen</a:t>
            </a:r>
          </a:p>
        </p:txBody>
      </p:sp>
      <p:pic>
        <p:nvPicPr>
          <p:cNvPr id="16" name="Tijdelijke aanduiding voor inhoud 1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36918" y="2880000"/>
            <a:ext cx="3740163" cy="1440000"/>
          </a:xfrm>
          <a:prstGeom prst="rect">
            <a:avLst/>
          </a:prstGeom>
        </p:spPr>
      </p:pic>
      <p:sp>
        <p:nvSpPr>
          <p:cNvPr id="17" name="Tijdelijke aanduiding voor dianumm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32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443126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Init</a:t>
            </a:r>
            <a:r>
              <a:rPr lang="nl-BE" dirty="0"/>
              <a:t> state</a:t>
            </a:r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0457" y="180001"/>
            <a:ext cx="1783543" cy="686682"/>
          </a:xfrm>
          <a:prstGeom prst="rect">
            <a:avLst/>
          </a:prstGeom>
        </p:spPr>
      </p:pic>
      <p:sp>
        <p:nvSpPr>
          <p:cNvPr id="9" name="Tijdelijke aanduiding voor inhoud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ID = 0</a:t>
            </a:r>
          </a:p>
          <a:p>
            <a:r>
              <a:rPr lang="nl-BE" dirty="0"/>
              <a:t>Light = 0</a:t>
            </a:r>
          </a:p>
        </p:txBody>
      </p:sp>
      <p:sp>
        <p:nvSpPr>
          <p:cNvPr id="11" name="Tijdelijke aanduiding voor dianumm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33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2397507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Send</a:t>
            </a:r>
            <a:r>
              <a:rPr lang="nl-BE" dirty="0"/>
              <a:t> state</a:t>
            </a:r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0457" y="180000"/>
            <a:ext cx="1783543" cy="686682"/>
          </a:xfrm>
          <a:prstGeom prst="rect">
            <a:avLst/>
          </a:prstGeom>
        </p:spPr>
      </p:pic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34</a:t>
            </a:fld>
            <a:endParaRPr lang="nl-BE" dirty="0"/>
          </a:p>
        </p:txBody>
      </p:sp>
      <p:pic>
        <p:nvPicPr>
          <p:cNvPr id="12" name="Tijdelijke aanduiding voor inhoud 11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00000" y="1514682"/>
            <a:ext cx="5845322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4608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Send</a:t>
            </a:r>
            <a:r>
              <a:rPr lang="nl-BE" dirty="0"/>
              <a:t> state</a:t>
            </a:r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0457" y="180000"/>
            <a:ext cx="1783543" cy="686682"/>
          </a:xfrm>
          <a:prstGeom prst="rect">
            <a:avLst/>
          </a:prstGeom>
        </p:spPr>
      </p:pic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35</a:t>
            </a:fld>
            <a:endParaRPr lang="nl-BE" dirty="0"/>
          </a:p>
        </p:txBody>
      </p:sp>
      <p:pic>
        <p:nvPicPr>
          <p:cNvPr id="8" name="Tijdelijke aanduiding voor inhoud 5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00000" y="1514682"/>
            <a:ext cx="5845322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2647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Tijdelijke aanduiding voor inhoud 8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9818" y="1446162"/>
            <a:ext cx="7443270" cy="3240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20278" y="180000"/>
            <a:ext cx="8334000" cy="900000"/>
          </a:xfrm>
        </p:spPr>
        <p:txBody>
          <a:bodyPr/>
          <a:lstStyle/>
          <a:p>
            <a:r>
              <a:rPr lang="nl-BE" dirty="0" err="1"/>
              <a:t>Encoding</a:t>
            </a:r>
            <a:endParaRPr lang="nl-BE" dirty="0"/>
          </a:p>
        </p:txBody>
      </p:sp>
      <p:cxnSp>
        <p:nvCxnSpPr>
          <p:cNvPr id="7" name="Verbindingslijn: gebogen 6"/>
          <p:cNvCxnSpPr>
            <a:cxnSpLocks/>
          </p:cNvCxnSpPr>
          <p:nvPr/>
        </p:nvCxnSpPr>
        <p:spPr>
          <a:xfrm rot="10800000" flipV="1">
            <a:off x="7416316" y="1844824"/>
            <a:ext cx="648072" cy="576064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Verbindingslijn: gebogen 11"/>
          <p:cNvCxnSpPr>
            <a:cxnSpLocks/>
          </p:cNvCxnSpPr>
          <p:nvPr/>
        </p:nvCxnSpPr>
        <p:spPr>
          <a:xfrm rot="10800000">
            <a:off x="7416315" y="3717032"/>
            <a:ext cx="648072" cy="576064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Afbeelding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0457" y="180000"/>
            <a:ext cx="1783543" cy="686682"/>
          </a:xfrm>
          <a:prstGeom prst="rect">
            <a:avLst/>
          </a:prstGeom>
        </p:spPr>
      </p:pic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36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47441457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/>
              <a:t>Handheld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7813159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Tijdelijke aanduiding voor inhoud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4138" y="1350000"/>
            <a:ext cx="8125724" cy="442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Overzicht</a:t>
            </a:r>
          </a:p>
        </p:txBody>
      </p:sp>
      <p:sp>
        <p:nvSpPr>
          <p:cNvPr id="3" name="Rechthoek 2"/>
          <p:cNvSpPr/>
          <p:nvPr/>
        </p:nvSpPr>
        <p:spPr>
          <a:xfrm>
            <a:off x="5004048" y="2924944"/>
            <a:ext cx="1296144" cy="10801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38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6191527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40000" y="180000"/>
            <a:ext cx="8334000" cy="900000"/>
          </a:xfrm>
        </p:spPr>
        <p:txBody>
          <a:bodyPr/>
          <a:lstStyle/>
          <a:p>
            <a:r>
              <a:rPr lang="nl-BE" dirty="0"/>
              <a:t>Handheld</a:t>
            </a: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39</a:t>
            </a:fld>
            <a:endParaRPr lang="nl-BE" dirty="0"/>
          </a:p>
        </p:txBody>
      </p:sp>
      <p:pic>
        <p:nvPicPr>
          <p:cNvPr id="7" name="Tijdelijke aanduiding voor inhoud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87888" y="2880000"/>
            <a:ext cx="6038223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3508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Uitwerking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Hardware </a:t>
            </a:r>
            <a:r>
              <a:rPr lang="nl-BE" dirty="0" err="1"/>
              <a:t>Visible</a:t>
            </a:r>
            <a:r>
              <a:rPr lang="nl-BE" dirty="0"/>
              <a:t> Light Communication</a:t>
            </a:r>
          </a:p>
          <a:p>
            <a:endParaRPr lang="nl-BE" dirty="0"/>
          </a:p>
          <a:p>
            <a:r>
              <a:rPr lang="nl-BE" dirty="0" err="1"/>
              <a:t>Visible</a:t>
            </a:r>
            <a:r>
              <a:rPr lang="nl-BE" dirty="0"/>
              <a:t> Light Communication (VLC)</a:t>
            </a:r>
          </a:p>
          <a:p>
            <a:endParaRPr lang="nl-BE" dirty="0"/>
          </a:p>
          <a:p>
            <a:r>
              <a:rPr lang="nl-BE" dirty="0"/>
              <a:t>Handheld</a:t>
            </a:r>
          </a:p>
          <a:p>
            <a:endParaRPr lang="nl-BE" dirty="0"/>
          </a:p>
          <a:p>
            <a:r>
              <a:rPr lang="nl-BE" dirty="0" err="1"/>
              <a:t>Mbed</a:t>
            </a:r>
            <a:r>
              <a:rPr lang="nl-BE" dirty="0"/>
              <a:t> PC</a:t>
            </a:r>
          </a:p>
          <a:p>
            <a:endParaRPr lang="nl-BE" dirty="0"/>
          </a:p>
          <a:p>
            <a:r>
              <a:rPr lang="nl-BE" dirty="0"/>
              <a:t>C# Application</a:t>
            </a:r>
          </a:p>
          <a:p>
            <a:endParaRPr lang="nl-BE" dirty="0"/>
          </a:p>
          <a:p>
            <a:pPr marL="0" indent="0">
              <a:buNone/>
            </a:pP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4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79317414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VLC</a:t>
            </a: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40</a:t>
            </a:fld>
            <a:endParaRPr lang="nl-BE" dirty="0"/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8527" y="180000"/>
            <a:ext cx="2865473" cy="683360"/>
          </a:xfrm>
          <a:prstGeom prst="rect">
            <a:avLst/>
          </a:prstGeom>
        </p:spPr>
      </p:pic>
      <p:pic>
        <p:nvPicPr>
          <p:cNvPr id="8" name="Tijdelijke aanduiding voor inhoud 7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86737" y="2880000"/>
            <a:ext cx="7840525" cy="11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81639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VLC</a:t>
            </a: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41</a:t>
            </a:fld>
            <a:endParaRPr lang="nl-BE" dirty="0"/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8527" y="180000"/>
            <a:ext cx="2865473" cy="683360"/>
          </a:xfrm>
          <a:prstGeom prst="rect">
            <a:avLst/>
          </a:prstGeom>
        </p:spPr>
      </p:pic>
      <p:pic>
        <p:nvPicPr>
          <p:cNvPr id="7" name="Tijdelijke aanduiding voor inhoud 6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85081" y="2880000"/>
            <a:ext cx="7843838" cy="1105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54618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Tijdelijke aanduiding voor inhoud 9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9750" y="2160000"/>
            <a:ext cx="8334375" cy="2852387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Decoding</a:t>
            </a:r>
          </a:p>
        </p:txBody>
      </p:sp>
      <p:cxnSp>
        <p:nvCxnSpPr>
          <p:cNvPr id="5" name="Verbindingslijn: gebogen 4"/>
          <p:cNvCxnSpPr>
            <a:cxnSpLocks/>
          </p:cNvCxnSpPr>
          <p:nvPr/>
        </p:nvCxnSpPr>
        <p:spPr>
          <a:xfrm rot="10800000" flipV="1">
            <a:off x="803921" y="2462005"/>
            <a:ext cx="648072" cy="576064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Verbindingslijn: gebogen 5"/>
          <p:cNvCxnSpPr>
            <a:cxnSpLocks/>
          </p:cNvCxnSpPr>
          <p:nvPr/>
        </p:nvCxnSpPr>
        <p:spPr>
          <a:xfrm rot="10800000">
            <a:off x="803921" y="4118069"/>
            <a:ext cx="648072" cy="576064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42</a:t>
            </a:fld>
            <a:endParaRPr lang="nl-BE" dirty="0"/>
          </a:p>
        </p:txBody>
      </p:sp>
      <p:pic>
        <p:nvPicPr>
          <p:cNvPr id="7" name="Afbeelding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8652" y="180000"/>
            <a:ext cx="2865473" cy="683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48942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Packet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err="1"/>
              <a:t>Char</a:t>
            </a:r>
            <a:r>
              <a:rPr lang="nl-BE" dirty="0"/>
              <a:t> Array</a:t>
            </a:r>
          </a:p>
          <a:p>
            <a:endParaRPr lang="nl-BE" dirty="0"/>
          </a:p>
          <a:p>
            <a:r>
              <a:rPr lang="nl-BE" dirty="0"/>
              <a:t>Pokémon</a:t>
            </a:r>
          </a:p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43</a:t>
            </a:fld>
            <a:endParaRPr lang="nl-BE" dirty="0"/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0497" y="180000"/>
            <a:ext cx="2848434" cy="679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00469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Tijdelijke aanduiding voor inhoud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1126" y="1350000"/>
            <a:ext cx="8125724" cy="442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Overzicht</a:t>
            </a:r>
          </a:p>
        </p:txBody>
      </p:sp>
      <p:sp>
        <p:nvSpPr>
          <p:cNvPr id="3" name="Rechthoek 2"/>
          <p:cNvSpPr/>
          <p:nvPr/>
        </p:nvSpPr>
        <p:spPr>
          <a:xfrm>
            <a:off x="2483768" y="1493500"/>
            <a:ext cx="3528392" cy="11434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44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94743597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Nordic</a:t>
            </a:r>
            <a:r>
              <a:rPr lang="nl-BE" dirty="0"/>
              <a:t> NRF24L01+ chip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Ultra low power (ULP)</a:t>
            </a:r>
          </a:p>
          <a:p>
            <a:endParaRPr lang="nl-BE" dirty="0"/>
          </a:p>
          <a:p>
            <a:r>
              <a:rPr lang="nl-BE" dirty="0"/>
              <a:t>2Mbps RF ontvanger</a:t>
            </a:r>
          </a:p>
          <a:p>
            <a:endParaRPr lang="nl-BE" dirty="0"/>
          </a:p>
          <a:p>
            <a:r>
              <a:rPr lang="nl-BE" dirty="0"/>
              <a:t>2,4 GHz ISM band</a:t>
            </a:r>
          </a:p>
        </p:txBody>
      </p:sp>
      <p:pic>
        <p:nvPicPr>
          <p:cNvPr id="4" name="Picture 2" descr="https://img.fasttechcdn.com/121/1215201/1215201-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4540" y="1080000"/>
            <a:ext cx="3592293" cy="1945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45</a:t>
            </a:fld>
            <a:endParaRPr lang="nl-BE" dirty="0"/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1483" y="179999"/>
            <a:ext cx="2848435" cy="679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69109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Nordic</a:t>
            </a:r>
            <a:r>
              <a:rPr lang="nl-BE" dirty="0"/>
              <a:t> NRF24L01+ chip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2 euro / stuk</a:t>
            </a:r>
          </a:p>
          <a:p>
            <a:endParaRPr lang="nl-BE" dirty="0"/>
          </a:p>
          <a:p>
            <a:r>
              <a:rPr lang="nl-BE" dirty="0"/>
              <a:t>Afstand tot 100m (in theorie)</a:t>
            </a:r>
          </a:p>
          <a:p>
            <a:endParaRPr lang="nl-BE" dirty="0"/>
          </a:p>
          <a:p>
            <a:r>
              <a:rPr lang="nl-BE" dirty="0"/>
              <a:t>SPI Protocol</a:t>
            </a:r>
          </a:p>
          <a:p>
            <a:endParaRPr lang="nl-BE" dirty="0"/>
          </a:p>
          <a:p>
            <a:pPr marL="0" indent="0">
              <a:buNone/>
            </a:pPr>
            <a:endParaRPr lang="nl-BE" dirty="0"/>
          </a:p>
          <a:p>
            <a:pPr marL="0" indent="0">
              <a:buNone/>
            </a:pPr>
            <a:endParaRPr lang="nl-BE" dirty="0"/>
          </a:p>
        </p:txBody>
      </p:sp>
      <p:pic>
        <p:nvPicPr>
          <p:cNvPr id="4" name="Picture 2" descr="https://img.fasttechcdn.com/121/1215201/1215201-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1707" y="1080000"/>
            <a:ext cx="3592293" cy="1945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Afbeeldingsresultaat voor nrf24l01+ spi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3758167"/>
            <a:ext cx="5038725" cy="163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46</a:t>
            </a:fld>
            <a:endParaRPr lang="nl-BE" dirty="0"/>
          </a:p>
        </p:txBody>
      </p:sp>
      <p:pic>
        <p:nvPicPr>
          <p:cNvPr id="7" name="Afbeelding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1483" y="179999"/>
            <a:ext cx="2848435" cy="679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73748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 err="1"/>
              <a:t>Mbed</a:t>
            </a:r>
            <a:r>
              <a:rPr lang="nl-BE" dirty="0"/>
              <a:t> PC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66489033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Tijdelijke aanduiding voor inhoud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4138" y="1350000"/>
            <a:ext cx="8125724" cy="442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Overzicht</a:t>
            </a:r>
          </a:p>
        </p:txBody>
      </p:sp>
      <p:sp>
        <p:nvSpPr>
          <p:cNvPr id="3" name="Rechthoek 2"/>
          <p:cNvSpPr/>
          <p:nvPr/>
        </p:nvSpPr>
        <p:spPr>
          <a:xfrm>
            <a:off x="2771800" y="2923808"/>
            <a:ext cx="1152128" cy="11144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48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27862344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Mbed</a:t>
            </a:r>
            <a:r>
              <a:rPr lang="nl-BE" dirty="0"/>
              <a:t> PC</a:t>
            </a:r>
          </a:p>
        </p:txBody>
      </p:sp>
      <p:pic>
        <p:nvPicPr>
          <p:cNvPr id="5" name="Tijdelijke aanduiding voor inhoud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0502" y="2160000"/>
            <a:ext cx="6906995" cy="2476534"/>
          </a:xfrm>
          <a:prstGeom prst="rect">
            <a:avLst/>
          </a:prstGeom>
        </p:spPr>
      </p:pic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49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1804034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/>
              <a:t>Hardware VLC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58969411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Nordic</a:t>
            </a:r>
            <a:r>
              <a:rPr lang="nl-BE" dirty="0"/>
              <a:t> NRF24L01+ chip</a:t>
            </a: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50</a:t>
            </a:fld>
            <a:endParaRPr lang="nl-BE" dirty="0"/>
          </a:p>
        </p:txBody>
      </p:sp>
      <p:sp>
        <p:nvSpPr>
          <p:cNvPr id="4" name="Tijdelijke aanduiding voor inhoud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Continu luisteren</a:t>
            </a:r>
          </a:p>
          <a:p>
            <a:pPr marL="0" indent="0">
              <a:buNone/>
            </a:pPr>
            <a:endParaRPr lang="nl-BE" dirty="0"/>
          </a:p>
          <a:p>
            <a:r>
              <a:rPr lang="nl-BE" dirty="0"/>
              <a:t>Buffer</a:t>
            </a:r>
          </a:p>
          <a:p>
            <a:pPr marL="0" indent="0">
              <a:buNone/>
            </a:pPr>
            <a:endParaRPr lang="nl-BE" dirty="0"/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3595" y="180000"/>
            <a:ext cx="2800405" cy="667843"/>
          </a:xfrm>
          <a:prstGeom prst="rect">
            <a:avLst/>
          </a:prstGeom>
        </p:spPr>
      </p:pic>
      <p:pic>
        <p:nvPicPr>
          <p:cNvPr id="7" name="Picture 2" descr="https://img.fasttechcdn.com/121/1215201/1215201-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1707" y="1080000"/>
            <a:ext cx="3592293" cy="1945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432850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Packet</a:t>
            </a:r>
            <a:endParaRPr lang="nl-BE" dirty="0"/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51</a:t>
            </a:fld>
            <a:endParaRPr lang="nl-BE" dirty="0"/>
          </a:p>
        </p:txBody>
      </p:sp>
      <p:sp>
        <p:nvSpPr>
          <p:cNvPr id="6" name="Tijdelijke aanduiding voor inhoud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Idem Handheld</a:t>
            </a:r>
          </a:p>
        </p:txBody>
      </p:sp>
      <p:pic>
        <p:nvPicPr>
          <p:cNvPr id="7" name="Tijdelijke aanduiding voor inhou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9121" y="180000"/>
            <a:ext cx="2774879" cy="661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28078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Ethernet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err="1"/>
              <a:t>Serial</a:t>
            </a:r>
            <a:r>
              <a:rPr lang="nl-BE" dirty="0"/>
              <a:t> </a:t>
            </a:r>
            <a:r>
              <a:rPr lang="nl-BE" dirty="0" err="1"/>
              <a:t>vs</a:t>
            </a:r>
            <a:r>
              <a:rPr lang="nl-BE" dirty="0"/>
              <a:t> Ethernet</a:t>
            </a:r>
          </a:p>
          <a:p>
            <a:endParaRPr lang="nl-BE" dirty="0"/>
          </a:p>
          <a:p>
            <a:r>
              <a:rPr lang="nl-BE" dirty="0"/>
              <a:t>TCP/IP Protocol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52</a:t>
            </a:fld>
            <a:endParaRPr lang="nl-BE" dirty="0"/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6760" y="180422"/>
            <a:ext cx="2797240" cy="667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13491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/>
              <a:t>C# Application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36905929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Overzicht</a:t>
            </a:r>
          </a:p>
        </p:txBody>
      </p:sp>
      <p:sp>
        <p:nvSpPr>
          <p:cNvPr id="3" name="Rechthoek 2"/>
          <p:cNvSpPr/>
          <p:nvPr/>
        </p:nvSpPr>
        <p:spPr>
          <a:xfrm>
            <a:off x="533089" y="2852936"/>
            <a:ext cx="1152128" cy="12241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54</a:t>
            </a:fld>
            <a:endParaRPr lang="nl-BE" dirty="0"/>
          </a:p>
        </p:txBody>
      </p:sp>
      <p:pic>
        <p:nvPicPr>
          <p:cNvPr id="8" name="Tijdelijke aanduiding voor inhoud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4138" y="1350000"/>
            <a:ext cx="8125724" cy="44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61955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Progressie</a:t>
            </a:r>
          </a:p>
        </p:txBody>
      </p:sp>
      <p:pic>
        <p:nvPicPr>
          <p:cNvPr id="9" name="Tijdelijke aanduiding voor inhoud 8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2627" y="2160000"/>
            <a:ext cx="7768746" cy="1440000"/>
          </a:xfrm>
          <a:prstGeom prst="rect">
            <a:avLst/>
          </a:prstGeom>
        </p:spPr>
      </p:pic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55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35276938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Genereren Q &amp; A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Arrays</a:t>
            </a:r>
          </a:p>
          <a:p>
            <a:r>
              <a:rPr lang="en-CA" dirty="0" err="1"/>
              <a:t>vb</a:t>
            </a:r>
            <a:r>
              <a:rPr lang="en-CA" dirty="0"/>
              <a:t>: </a:t>
            </a:r>
          </a:p>
          <a:p>
            <a:pPr marL="0" indent="0">
              <a:buNone/>
            </a:pPr>
            <a:r>
              <a:rPr lang="en-CA" dirty="0"/>
              <a:t>  Pokémon(25)</a:t>
            </a:r>
          </a:p>
          <a:p>
            <a:pPr marL="457200" lvl="1" indent="0">
              <a:buNone/>
            </a:pPr>
            <a:r>
              <a:rPr lang="en-CA" dirty="0"/>
              <a:t>Names[25] = Pikachu</a:t>
            </a:r>
          </a:p>
          <a:p>
            <a:pPr marL="457200" lvl="1" indent="0">
              <a:buNone/>
            </a:pPr>
            <a:r>
              <a:rPr lang="en-CA" dirty="0"/>
              <a:t>Types[25] = 7</a:t>
            </a:r>
          </a:p>
          <a:p>
            <a:pPr marL="457200" lvl="1" indent="0">
              <a:buNone/>
            </a:pPr>
            <a:r>
              <a:rPr lang="en-CA" dirty="0" err="1"/>
              <a:t>TypeList</a:t>
            </a:r>
            <a:r>
              <a:rPr lang="en-CA" dirty="0"/>
              <a:t>[7] = Electric</a:t>
            </a:r>
          </a:p>
          <a:p>
            <a:pPr marL="0" indent="0">
              <a:buNone/>
            </a:pPr>
            <a:endParaRPr lang="nl-BE" dirty="0"/>
          </a:p>
        </p:txBody>
      </p:sp>
      <p:pic>
        <p:nvPicPr>
          <p:cNvPr id="4" name="Picture 2" descr="C:\Users\Eigenaar\Desktop\Pokemon\Report\PokemonExplanati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7676" y="1349999"/>
            <a:ext cx="4779486" cy="4175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Afbeelding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3239" y="180000"/>
            <a:ext cx="3688207" cy="683639"/>
          </a:xfrm>
          <a:prstGeom prst="rect">
            <a:avLst/>
          </a:prstGeom>
        </p:spPr>
      </p:pic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56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15786622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Genereren Q &amp; A</a:t>
            </a:r>
          </a:p>
        </p:txBody>
      </p:sp>
      <p:pic>
        <p:nvPicPr>
          <p:cNvPr id="7" name="Picture 2" descr="C:\Users\Eigenaar\Desktop\Pokemon\Report\PokemonExplanationAlternative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001" y="1781969"/>
            <a:ext cx="7488384" cy="3174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Afbeelding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3239" y="180000"/>
            <a:ext cx="3688207" cy="683639"/>
          </a:xfrm>
          <a:prstGeom prst="rect">
            <a:avLst/>
          </a:prstGeom>
        </p:spPr>
      </p:pic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57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36083074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Genereren Q &amp; A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err="1"/>
              <a:t>Optie</a:t>
            </a:r>
            <a:r>
              <a:rPr lang="en-CA" dirty="0"/>
              <a:t> 1:</a:t>
            </a:r>
          </a:p>
          <a:p>
            <a:pPr lvl="1"/>
            <a:r>
              <a:rPr lang="en-CA" dirty="0"/>
              <a:t>3 arrays</a:t>
            </a:r>
          </a:p>
          <a:p>
            <a:pPr lvl="1"/>
            <a:r>
              <a:rPr lang="en-CA" dirty="0" err="1"/>
              <a:t>Gemakkelijker</a:t>
            </a:r>
            <a:r>
              <a:rPr lang="en-CA" dirty="0"/>
              <a:t> om </a:t>
            </a:r>
            <a:r>
              <a:rPr lang="en-CA" dirty="0" err="1"/>
              <a:t>verkeerde</a:t>
            </a:r>
            <a:r>
              <a:rPr lang="en-CA" dirty="0"/>
              <a:t> </a:t>
            </a:r>
            <a:r>
              <a:rPr lang="en-CA" dirty="0" err="1"/>
              <a:t>antwoorden</a:t>
            </a:r>
            <a:r>
              <a:rPr lang="en-CA" dirty="0"/>
              <a:t> </a:t>
            </a:r>
            <a:r>
              <a:rPr lang="en-CA" dirty="0" err="1"/>
              <a:t>te</a:t>
            </a:r>
            <a:r>
              <a:rPr lang="en-CA" dirty="0"/>
              <a:t> </a:t>
            </a:r>
            <a:r>
              <a:rPr lang="en-CA" dirty="0" err="1"/>
              <a:t>genereren</a:t>
            </a:r>
            <a:endParaRPr lang="en-CA" dirty="0"/>
          </a:p>
          <a:p>
            <a:endParaRPr lang="en-CA" dirty="0"/>
          </a:p>
          <a:p>
            <a:r>
              <a:rPr lang="en-CA" dirty="0" err="1"/>
              <a:t>Optie</a:t>
            </a:r>
            <a:r>
              <a:rPr lang="en-CA" dirty="0"/>
              <a:t> 2:</a:t>
            </a:r>
          </a:p>
          <a:p>
            <a:pPr lvl="1"/>
            <a:r>
              <a:rPr lang="en-CA" dirty="0"/>
              <a:t>2 arrays</a:t>
            </a:r>
          </a:p>
          <a:p>
            <a:pPr lvl="1"/>
            <a:r>
              <a:rPr lang="en-CA" dirty="0"/>
              <a:t>Meer </a:t>
            </a:r>
            <a:r>
              <a:rPr lang="en-CA" dirty="0" err="1"/>
              <a:t>kans</a:t>
            </a:r>
            <a:r>
              <a:rPr lang="en-CA" dirty="0"/>
              <a:t> op </a:t>
            </a:r>
            <a:r>
              <a:rPr lang="en-CA" dirty="0" err="1"/>
              <a:t>dezelfde</a:t>
            </a:r>
            <a:r>
              <a:rPr lang="en-CA" dirty="0"/>
              <a:t> </a:t>
            </a:r>
            <a:r>
              <a:rPr lang="en-CA" dirty="0" err="1"/>
              <a:t>verkeerde</a:t>
            </a:r>
            <a:r>
              <a:rPr lang="en-CA" dirty="0"/>
              <a:t> </a:t>
            </a:r>
            <a:r>
              <a:rPr lang="en-CA" dirty="0" err="1"/>
              <a:t>antwoorden</a:t>
            </a:r>
            <a:r>
              <a:rPr lang="en-CA" dirty="0"/>
              <a:t> (</a:t>
            </a:r>
            <a:r>
              <a:rPr lang="en-CA" dirty="0" err="1"/>
              <a:t>langer</a:t>
            </a:r>
            <a:r>
              <a:rPr lang="en-CA" dirty="0"/>
              <a:t> </a:t>
            </a:r>
            <a:r>
              <a:rPr lang="en-CA" dirty="0" err="1"/>
              <a:t>proces</a:t>
            </a:r>
            <a:r>
              <a:rPr lang="en-CA" dirty="0"/>
              <a:t>)</a:t>
            </a:r>
          </a:p>
          <a:p>
            <a:endParaRPr lang="nl-BE" dirty="0"/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3239" y="180000"/>
            <a:ext cx="3688207" cy="683639"/>
          </a:xfrm>
          <a:prstGeom prst="rect">
            <a:avLst/>
          </a:prstGeom>
        </p:spPr>
      </p:pic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58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9722047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Game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err="1"/>
              <a:t>Afhankelijk</a:t>
            </a:r>
            <a:r>
              <a:rPr lang="en-CA" dirty="0"/>
              <a:t> van </a:t>
            </a:r>
            <a:r>
              <a:rPr lang="en-CA" dirty="0" err="1"/>
              <a:t>welke</a:t>
            </a:r>
            <a:r>
              <a:rPr lang="en-CA" dirty="0"/>
              <a:t> Pokémon (random)</a:t>
            </a:r>
          </a:p>
          <a:p>
            <a:pPr lvl="1"/>
            <a:r>
              <a:rPr lang="en-CA" dirty="0" err="1"/>
              <a:t>Juiste</a:t>
            </a:r>
            <a:r>
              <a:rPr lang="en-CA" dirty="0"/>
              <a:t> </a:t>
            </a:r>
            <a:r>
              <a:rPr lang="en-CA" dirty="0" err="1"/>
              <a:t>afbeelding</a:t>
            </a:r>
            <a:r>
              <a:rPr lang="en-CA" dirty="0"/>
              <a:t> &amp; </a:t>
            </a:r>
            <a:r>
              <a:rPr lang="en-CA" dirty="0" err="1"/>
              <a:t>passende</a:t>
            </a:r>
            <a:r>
              <a:rPr lang="en-CA" dirty="0"/>
              <a:t> </a:t>
            </a:r>
            <a:r>
              <a:rPr lang="en-CA" dirty="0" err="1"/>
              <a:t>achtergrond</a:t>
            </a:r>
            <a:r>
              <a:rPr lang="en-CA" dirty="0"/>
              <a:t> </a:t>
            </a:r>
            <a:r>
              <a:rPr lang="en-CA" dirty="0" err="1"/>
              <a:t>weergeven</a:t>
            </a:r>
            <a:endParaRPr lang="en-CA" dirty="0"/>
          </a:p>
          <a:p>
            <a:pPr lvl="1"/>
            <a:r>
              <a:rPr lang="en-CA" dirty="0"/>
              <a:t>1 </a:t>
            </a:r>
            <a:r>
              <a:rPr lang="en-CA" dirty="0" err="1"/>
              <a:t>juist</a:t>
            </a:r>
            <a:r>
              <a:rPr lang="en-CA" dirty="0"/>
              <a:t> &amp; 3 </a:t>
            </a:r>
            <a:r>
              <a:rPr lang="en-CA" dirty="0" err="1"/>
              <a:t>foute</a:t>
            </a:r>
            <a:r>
              <a:rPr lang="en-CA" dirty="0"/>
              <a:t> </a:t>
            </a:r>
            <a:r>
              <a:rPr lang="en-CA" dirty="0" err="1"/>
              <a:t>antwoorden</a:t>
            </a:r>
            <a:r>
              <a:rPr lang="en-CA" dirty="0"/>
              <a:t> in </a:t>
            </a:r>
            <a:r>
              <a:rPr lang="en-CA" dirty="0" err="1"/>
              <a:t>willekeurige</a:t>
            </a:r>
            <a:r>
              <a:rPr lang="en-CA" dirty="0"/>
              <a:t> </a:t>
            </a:r>
            <a:r>
              <a:rPr lang="en-CA" dirty="0" err="1"/>
              <a:t>volgorde</a:t>
            </a:r>
            <a:r>
              <a:rPr lang="en-CA" dirty="0"/>
              <a:t> </a:t>
            </a:r>
            <a:r>
              <a:rPr lang="en-CA" dirty="0" err="1"/>
              <a:t>weergeven</a:t>
            </a:r>
            <a:r>
              <a:rPr lang="en-CA" dirty="0"/>
              <a:t> op </a:t>
            </a:r>
            <a:r>
              <a:rPr lang="en-CA" dirty="0" err="1"/>
              <a:t>knoppen</a:t>
            </a:r>
            <a:endParaRPr lang="en-CA" dirty="0"/>
          </a:p>
          <a:p>
            <a:r>
              <a:rPr lang="en-CA" dirty="0" err="1"/>
              <a:t>Aantal</a:t>
            </a:r>
            <a:r>
              <a:rPr lang="en-CA" dirty="0"/>
              <a:t> </a:t>
            </a:r>
            <a:r>
              <a:rPr lang="en-CA" dirty="0" err="1"/>
              <a:t>beantwoorde</a:t>
            </a:r>
            <a:r>
              <a:rPr lang="en-CA" dirty="0"/>
              <a:t> </a:t>
            </a:r>
            <a:r>
              <a:rPr lang="en-CA" dirty="0" err="1"/>
              <a:t>vragen</a:t>
            </a:r>
            <a:r>
              <a:rPr lang="en-CA" dirty="0"/>
              <a:t> </a:t>
            </a:r>
            <a:r>
              <a:rPr lang="en-CA" dirty="0" err="1"/>
              <a:t>bijhouden</a:t>
            </a:r>
            <a:endParaRPr lang="en-CA" dirty="0"/>
          </a:p>
          <a:p>
            <a:r>
              <a:rPr lang="en-CA" dirty="0" err="1"/>
              <a:t>Binnen</a:t>
            </a:r>
            <a:r>
              <a:rPr lang="en-CA" dirty="0"/>
              <a:t> </a:t>
            </a:r>
            <a:r>
              <a:rPr lang="en-CA" dirty="0" err="1"/>
              <a:t>bepaalde</a:t>
            </a:r>
            <a:r>
              <a:rPr lang="en-CA" dirty="0"/>
              <a:t> </a:t>
            </a:r>
            <a:r>
              <a:rPr lang="en-CA" dirty="0" err="1"/>
              <a:t>tijd</a:t>
            </a:r>
            <a:r>
              <a:rPr lang="en-CA" dirty="0"/>
              <a:t> </a:t>
            </a:r>
            <a:r>
              <a:rPr lang="en-CA" dirty="0" err="1"/>
              <a:t>antwoorden</a:t>
            </a:r>
            <a:endParaRPr lang="en-CA" dirty="0"/>
          </a:p>
          <a:p>
            <a:pPr marL="0" indent="0">
              <a:buNone/>
            </a:pPr>
            <a:endParaRPr lang="nl-BE" dirty="0"/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5794" y="180000"/>
            <a:ext cx="3688206" cy="683639"/>
          </a:xfrm>
          <a:prstGeom prst="rect">
            <a:avLst/>
          </a:prstGeom>
        </p:spPr>
      </p:pic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59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1722858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LED als </a:t>
            </a:r>
            <a:r>
              <a:rPr lang="nl-BE" dirty="0" err="1"/>
              <a:t>photodiode</a:t>
            </a:r>
            <a:endParaRPr lang="nl-BE" dirty="0"/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6</a:t>
            </a:fld>
            <a:endParaRPr lang="nl-BE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178" y="2420888"/>
            <a:ext cx="8235643" cy="297904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02" t="9341" r="5506"/>
          <a:stretch/>
        </p:blipFill>
        <p:spPr>
          <a:xfrm rot="5400000">
            <a:off x="5052655" y="2165899"/>
            <a:ext cx="5423336" cy="193829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00000">
            <a:off x="6092381" y="2668632"/>
            <a:ext cx="933095" cy="858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740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40000" y="180000"/>
            <a:ext cx="8334000" cy="900000"/>
          </a:xfrm>
        </p:spPr>
        <p:txBody>
          <a:bodyPr/>
          <a:lstStyle/>
          <a:p>
            <a:r>
              <a:rPr lang="nl-BE" dirty="0"/>
              <a:t>Visual</a:t>
            </a:r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5794" y="180000"/>
            <a:ext cx="3688206" cy="683639"/>
          </a:xfrm>
          <a:prstGeom prst="rect">
            <a:avLst/>
          </a:prstGeom>
        </p:spPr>
      </p:pic>
      <p:pic>
        <p:nvPicPr>
          <p:cNvPr id="7" name="Picture 2" descr="C:\Users\Eigenaar\Desktop\Pokemon\Report\InGameScreen.pn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4188" y="1349375"/>
            <a:ext cx="5905499" cy="442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jdelijke aanduiding voor dianumm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60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83735349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Communication</a:t>
            </a:r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5794" y="177360"/>
            <a:ext cx="3688206" cy="683639"/>
          </a:xfrm>
          <a:prstGeom prst="rect">
            <a:avLst/>
          </a:prstGeom>
        </p:spPr>
      </p:pic>
      <p:pic>
        <p:nvPicPr>
          <p:cNvPr id="6" name="Picture 3" descr="C:\Users\Eigenaar\Desktop\Pokemon\Report\WorkingExplanation.pn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7601" y="1349375"/>
            <a:ext cx="2758672" cy="442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61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28357661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/>
              <a:t>Besluit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16116311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Besluit</a:t>
            </a: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63</a:t>
            </a:fld>
            <a:endParaRPr lang="nl-BE" dirty="0"/>
          </a:p>
        </p:txBody>
      </p:sp>
      <p:sp>
        <p:nvSpPr>
          <p:cNvPr id="4" name="Tijdelijke aanduiding voor inhoud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Hardware kon optimaler</a:t>
            </a:r>
          </a:p>
          <a:p>
            <a:endParaRPr lang="nl-BE" dirty="0"/>
          </a:p>
          <a:p>
            <a:r>
              <a:rPr lang="nl-BE" dirty="0"/>
              <a:t>Manchester </a:t>
            </a:r>
            <a:r>
              <a:rPr lang="nl-BE" dirty="0" err="1"/>
              <a:t>encoding</a:t>
            </a:r>
            <a:r>
              <a:rPr lang="nl-BE" dirty="0"/>
              <a:t> niet zo simpel</a:t>
            </a:r>
          </a:p>
          <a:p>
            <a:pPr marL="0" indent="0">
              <a:buNone/>
            </a:pPr>
            <a:endParaRPr lang="nl-BE" dirty="0"/>
          </a:p>
          <a:p>
            <a:r>
              <a:rPr lang="nl-BE" dirty="0"/>
              <a:t>Basis Q &amp; A </a:t>
            </a:r>
          </a:p>
          <a:p>
            <a:pPr marL="0" indent="0">
              <a:buNone/>
            </a:pPr>
            <a:endParaRPr lang="nl-BE" dirty="0"/>
          </a:p>
          <a:p>
            <a:r>
              <a:rPr lang="nl-BE" dirty="0"/>
              <a:t>Samenwerking van delen is redelijk complex</a:t>
            </a:r>
          </a:p>
          <a:p>
            <a:pPr marL="0" indent="0">
              <a:buNone/>
            </a:pP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16003486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/>
              <a:t>Zijn er nog vragen?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59080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LED </a:t>
            </a:r>
            <a:r>
              <a:rPr lang="en-GB" dirty="0" err="1"/>
              <a:t>als</a:t>
            </a:r>
            <a:r>
              <a:rPr lang="en-GB" dirty="0"/>
              <a:t> photodiode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7</a:t>
            </a:fld>
            <a:endParaRPr lang="nl-BE" dirty="0"/>
          </a:p>
        </p:txBody>
      </p:sp>
      <p:pic>
        <p:nvPicPr>
          <p:cNvPr id="7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3578" t="31342" r="14181" b="21762"/>
          <a:stretch/>
        </p:blipFill>
        <p:spPr>
          <a:xfrm>
            <a:off x="540000" y="1440000"/>
            <a:ext cx="8334375" cy="3532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2190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LED </a:t>
            </a:r>
            <a:r>
              <a:rPr lang="en-GB" dirty="0" err="1"/>
              <a:t>als</a:t>
            </a:r>
            <a:r>
              <a:rPr lang="en-GB" dirty="0"/>
              <a:t> photodiode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8</a:t>
            </a:fld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/>
              <a:t>Betere</a:t>
            </a:r>
            <a:r>
              <a:rPr lang="en-GB" dirty="0"/>
              <a:t> LED != </a:t>
            </a:r>
            <a:r>
              <a:rPr lang="en-GB" dirty="0" err="1"/>
              <a:t>betere</a:t>
            </a:r>
            <a:r>
              <a:rPr lang="en-GB" dirty="0"/>
              <a:t> photodiode</a:t>
            </a:r>
          </a:p>
          <a:p>
            <a:endParaRPr lang="en-GB" dirty="0"/>
          </a:p>
          <a:p>
            <a:r>
              <a:rPr lang="en-GB" dirty="0"/>
              <a:t>Minder </a:t>
            </a:r>
            <a:r>
              <a:rPr lang="en-GB" dirty="0" err="1"/>
              <a:t>gevoelig</a:t>
            </a:r>
            <a:r>
              <a:rPr lang="en-GB" dirty="0"/>
              <a:t> </a:t>
            </a:r>
            <a:r>
              <a:rPr lang="en-GB" dirty="0" err="1"/>
              <a:t>dan</a:t>
            </a:r>
            <a:r>
              <a:rPr lang="en-GB" dirty="0"/>
              <a:t> photodiode</a:t>
            </a:r>
          </a:p>
        </p:txBody>
      </p:sp>
    </p:spTree>
    <p:extLst>
      <p:ext uri="{BB962C8B-B14F-4D97-AF65-F5344CB8AC3E}">
        <p14:creationId xmlns:p14="http://schemas.microsoft.com/office/powerpoint/2010/main" val="23274490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Circuit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9</a:t>
            </a:fld>
            <a:endParaRPr lang="nl-BE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463" y="1440000"/>
            <a:ext cx="7024949" cy="4429125"/>
          </a:xfrm>
        </p:spPr>
      </p:pic>
    </p:spTree>
    <p:extLst>
      <p:ext uri="{BB962C8B-B14F-4D97-AF65-F5344CB8AC3E}">
        <p14:creationId xmlns:p14="http://schemas.microsoft.com/office/powerpoint/2010/main" val="548508998"/>
      </p:ext>
    </p:extLst>
  </p:cSld>
  <p:clrMapOvr>
    <a:masterClrMapping/>
  </p:clrMapOvr>
</p:sld>
</file>

<file path=ppt/theme/theme1.xml><?xml version="1.0" encoding="utf-8"?>
<a:theme xmlns:a="http://schemas.openxmlformats.org/drawingml/2006/main" name="KU Leuven-Liggend-Achtergrond Wit">
  <a:themeElements>
    <a:clrScheme name="Aangepast 37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1D8DB0"/>
      </a:accent1>
      <a:accent2>
        <a:srgbClr val="116E8A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800080"/>
      </a:folHlink>
    </a:clrScheme>
    <a:fontScheme name="KULeuve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116E8A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Corporate-KU Leuven-Liggend-Achtergrond Wit">
  <a:themeElements>
    <a:clrScheme name="Aangepast 38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1D8DB0"/>
      </a:accent1>
      <a:accent2>
        <a:srgbClr val="116E8A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800080"/>
      </a:folHlink>
    </a:clrScheme>
    <a:fontScheme name="KULeuve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116E8A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Corporate-KU Leuven-Liggend-Achtergrond Wit en Watermerk">
  <a:themeElements>
    <a:clrScheme name="Aangepast 39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1D8DB0"/>
      </a:accent1>
      <a:accent2>
        <a:srgbClr val="116E8A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800080"/>
      </a:folHlink>
    </a:clrScheme>
    <a:fontScheme name="KULeuve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116E8A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4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corporate-KULeuven</Template>
  <TotalTime>690</TotalTime>
  <Words>493</Words>
  <Application>Microsoft Office PowerPoint</Application>
  <PresentationFormat>Diavoorstelling (4:3)</PresentationFormat>
  <Paragraphs>232</Paragraphs>
  <Slides>64</Slides>
  <Notes>1</Notes>
  <HiddenSlides>8</HiddenSlides>
  <MMClips>0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3</vt:i4>
      </vt:variant>
      <vt:variant>
        <vt:lpstr>Diatitels</vt:lpstr>
      </vt:variant>
      <vt:variant>
        <vt:i4>64</vt:i4>
      </vt:variant>
    </vt:vector>
  </HeadingPairs>
  <TitlesOfParts>
    <vt:vector size="70" baseType="lpstr">
      <vt:lpstr>Arial</vt:lpstr>
      <vt:lpstr>Calibri</vt:lpstr>
      <vt:lpstr>Courier New</vt:lpstr>
      <vt:lpstr>KU Leuven-Liggend-Achtergrond Wit</vt:lpstr>
      <vt:lpstr>Corporate-KU Leuven-Liggend-Achtergrond Wit</vt:lpstr>
      <vt:lpstr>Corporate-KU Leuven-Liggend-Achtergrond Wit en Watermerk</vt:lpstr>
      <vt:lpstr>Pokémon game</vt:lpstr>
      <vt:lpstr>Inhoudstafel</vt:lpstr>
      <vt:lpstr>Overzicht</vt:lpstr>
      <vt:lpstr>Uitwerking</vt:lpstr>
      <vt:lpstr>Hardware VLC</vt:lpstr>
      <vt:lpstr>LED als photodiode</vt:lpstr>
      <vt:lpstr>LED als photodiode</vt:lpstr>
      <vt:lpstr>LED als photodiode</vt:lpstr>
      <vt:lpstr>Circuit</vt:lpstr>
      <vt:lpstr>Transimpedantie versterker</vt:lpstr>
      <vt:lpstr>Circuit</vt:lpstr>
      <vt:lpstr>Comparator</vt:lpstr>
      <vt:lpstr>Comparator</vt:lpstr>
      <vt:lpstr>Praktisch (0cm)</vt:lpstr>
      <vt:lpstr>Praktisch (1cm)</vt:lpstr>
      <vt:lpstr>Praktisch (16cm)</vt:lpstr>
      <vt:lpstr>RGB Probleem</vt:lpstr>
      <vt:lpstr>RGB Probleem</vt:lpstr>
      <vt:lpstr>VLC </vt:lpstr>
      <vt:lpstr>Overzicht</vt:lpstr>
      <vt:lpstr>VLC</vt:lpstr>
      <vt:lpstr>Protocol &amp; Eigenschappen</vt:lpstr>
      <vt:lpstr>Simplex vs Duplex</vt:lpstr>
      <vt:lpstr>Bit errors detecteren / corrigeren</vt:lpstr>
      <vt:lpstr>Hamming code</vt:lpstr>
      <vt:lpstr>Overhead Hamming code</vt:lpstr>
      <vt:lpstr>Algoritme Hamming code</vt:lpstr>
      <vt:lpstr>Synchronisatie zender / ontvanger</vt:lpstr>
      <vt:lpstr>Synchronisatie zender / ontvanger Manchester encoding</vt:lpstr>
      <vt:lpstr>Overhead van de data</vt:lpstr>
      <vt:lpstr>Databronnen (Mbed 1-4)</vt:lpstr>
      <vt:lpstr>State diagram Databronnen</vt:lpstr>
      <vt:lpstr>Init state</vt:lpstr>
      <vt:lpstr>Send state</vt:lpstr>
      <vt:lpstr>Send state</vt:lpstr>
      <vt:lpstr>Encoding</vt:lpstr>
      <vt:lpstr>Handheld</vt:lpstr>
      <vt:lpstr>Overzicht</vt:lpstr>
      <vt:lpstr>Handheld</vt:lpstr>
      <vt:lpstr>VLC</vt:lpstr>
      <vt:lpstr>VLC</vt:lpstr>
      <vt:lpstr>Decoding</vt:lpstr>
      <vt:lpstr>Packet</vt:lpstr>
      <vt:lpstr>Overzicht</vt:lpstr>
      <vt:lpstr>Nordic NRF24L01+ chip</vt:lpstr>
      <vt:lpstr>Nordic NRF24L01+ chip</vt:lpstr>
      <vt:lpstr>Mbed PC</vt:lpstr>
      <vt:lpstr>Overzicht</vt:lpstr>
      <vt:lpstr>Mbed PC</vt:lpstr>
      <vt:lpstr>Nordic NRF24L01+ chip</vt:lpstr>
      <vt:lpstr>Packet</vt:lpstr>
      <vt:lpstr>Ethernet</vt:lpstr>
      <vt:lpstr>C# Application</vt:lpstr>
      <vt:lpstr>Overzicht</vt:lpstr>
      <vt:lpstr>Progressie</vt:lpstr>
      <vt:lpstr>Genereren Q &amp; A</vt:lpstr>
      <vt:lpstr>Genereren Q &amp; A</vt:lpstr>
      <vt:lpstr>Genereren Q &amp; A</vt:lpstr>
      <vt:lpstr>Game</vt:lpstr>
      <vt:lpstr>Visual</vt:lpstr>
      <vt:lpstr>Communication</vt:lpstr>
      <vt:lpstr>Besluit</vt:lpstr>
      <vt:lpstr>Besluit</vt:lpstr>
      <vt:lpstr>Zijn er nog vragen?</vt:lpstr>
    </vt:vector>
  </TitlesOfParts>
  <Company>KULeuven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ICTS | Communicatie, Servicepunt en Opleiding</dc:creator>
  <dc:description>Huisstijl KU Leuven - Versie 24 juli 2012</dc:description>
  <cp:lastModifiedBy>Thomas Roose</cp:lastModifiedBy>
  <cp:revision>97</cp:revision>
  <dcterms:created xsi:type="dcterms:W3CDTF">2012-07-10T07:57:57Z</dcterms:created>
  <dcterms:modified xsi:type="dcterms:W3CDTF">2017-05-17T14:25:13Z</dcterms:modified>
</cp:coreProperties>
</file>